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61" r:id="rId2"/>
  </p:sldMasterIdLst>
  <p:notesMasterIdLst>
    <p:notesMasterId r:id="rId31"/>
  </p:notesMasterIdLst>
  <p:sldIdLst>
    <p:sldId id="258" r:id="rId3"/>
    <p:sldId id="261" r:id="rId4"/>
    <p:sldId id="262" r:id="rId5"/>
    <p:sldId id="260" r:id="rId6"/>
    <p:sldId id="272" r:id="rId7"/>
    <p:sldId id="263" r:id="rId8"/>
    <p:sldId id="27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80" r:id="rId17"/>
    <p:sldId id="281" r:id="rId18"/>
    <p:sldId id="274" r:id="rId19"/>
    <p:sldId id="276" r:id="rId20"/>
    <p:sldId id="277" r:id="rId21"/>
    <p:sldId id="279" r:id="rId22"/>
    <p:sldId id="278" r:id="rId23"/>
    <p:sldId id="282" r:id="rId24"/>
    <p:sldId id="283" r:id="rId25"/>
    <p:sldId id="284" r:id="rId26"/>
    <p:sldId id="285" r:id="rId27"/>
    <p:sldId id="289" r:id="rId28"/>
    <p:sldId id="288" r:id="rId29"/>
    <p:sldId id="287" r:id="rId3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6EB9"/>
    <a:srgbClr val="C6CAF1"/>
    <a:srgbClr val="DBD4F5"/>
    <a:srgbClr val="A3DDE5"/>
    <a:srgbClr val="E9F4FB"/>
    <a:srgbClr val="F2A4CF"/>
    <a:srgbClr val="EBF5FB"/>
    <a:srgbClr val="FADEED"/>
    <a:srgbClr val="D5EAF7"/>
    <a:srgbClr val="A6D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3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C43C5-0D5D-4EE9-A2F7-DB08F190B907}" type="datetimeFigureOut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1B0E5-DBB1-4BE0-9836-6B6D03D5A7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8876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397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990FCB-08CE-414D-819F-3936574BC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64E464-F096-4F94-947E-28279CB9F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1CFE6A6-E260-4524-93E9-A186DE816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9B9D-4417-4C5C-B791-F7A42713449D}" type="datetime1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F45F7C3-877C-4EC0-9E03-3801ED6CE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21497DE-F6A2-496E-8605-497A6B5B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724" y="6329153"/>
            <a:ext cx="2743200" cy="365125"/>
          </a:xfrm>
        </p:spPr>
        <p:txBody>
          <a:bodyPr/>
          <a:lstStyle/>
          <a:p>
            <a:fld id="{1D27E17A-E34B-4415-BBF8-72264BB1C3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1046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59C02FA-D065-4B47-BADC-D96D9475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0E2E-5E27-45AE-85A3-4C98E24D7B4D}" type="datetime1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12A22FB-67BF-4045-AB48-D88BC211F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A855D0B-0916-4F53-9AB3-29D7CA065D70}"/>
              </a:ext>
            </a:extLst>
          </p:cNvPr>
          <p:cNvSpPr/>
          <p:nvPr userDrawn="1"/>
        </p:nvSpPr>
        <p:spPr>
          <a:xfrm rot="9822520">
            <a:off x="2338029" y="4270748"/>
            <a:ext cx="716990" cy="71699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B0036F0-A419-4765-AF12-13E6053AE23F}"/>
              </a:ext>
            </a:extLst>
          </p:cNvPr>
          <p:cNvSpPr/>
          <p:nvPr userDrawn="1"/>
        </p:nvSpPr>
        <p:spPr>
          <a:xfrm rot="4450317">
            <a:off x="1512407" y="3658817"/>
            <a:ext cx="139775" cy="1397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9198B8E-9F11-479D-9CB7-5C7377005438}"/>
              </a:ext>
            </a:extLst>
          </p:cNvPr>
          <p:cNvSpPr/>
          <p:nvPr userDrawn="1"/>
        </p:nvSpPr>
        <p:spPr>
          <a:xfrm rot="892948">
            <a:off x="2161422" y="2995839"/>
            <a:ext cx="381184" cy="38118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04245C8-FEAB-4313-B917-13811AF65101}"/>
              </a:ext>
            </a:extLst>
          </p:cNvPr>
          <p:cNvSpPr/>
          <p:nvPr userDrawn="1"/>
        </p:nvSpPr>
        <p:spPr>
          <a:xfrm rot="4240722">
            <a:off x="1904718" y="3561358"/>
            <a:ext cx="211665" cy="2116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C354492-36B4-421C-8DBF-5EE7733CDD7C}"/>
              </a:ext>
            </a:extLst>
          </p:cNvPr>
          <p:cNvSpPr/>
          <p:nvPr userDrawn="1"/>
        </p:nvSpPr>
        <p:spPr>
          <a:xfrm rot="3863176">
            <a:off x="2360915" y="2219374"/>
            <a:ext cx="478989" cy="4789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F386D27-9D2D-4E92-BD9F-D4BEF55CCDC2}"/>
              </a:ext>
            </a:extLst>
          </p:cNvPr>
          <p:cNvSpPr/>
          <p:nvPr userDrawn="1"/>
        </p:nvSpPr>
        <p:spPr>
          <a:xfrm rot="187853">
            <a:off x="1161290" y="1759072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DE0BC84-415A-497C-8652-F9AC07224035}"/>
              </a:ext>
            </a:extLst>
          </p:cNvPr>
          <p:cNvSpPr/>
          <p:nvPr userDrawn="1"/>
        </p:nvSpPr>
        <p:spPr>
          <a:xfrm rot="905749">
            <a:off x="2311953" y="1439368"/>
            <a:ext cx="962806" cy="96280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CEBB136-D3B4-401B-AEEE-7DC19DCE07DC}"/>
              </a:ext>
            </a:extLst>
          </p:cNvPr>
          <p:cNvSpPr/>
          <p:nvPr userDrawn="1"/>
        </p:nvSpPr>
        <p:spPr>
          <a:xfrm rot="19322284">
            <a:off x="2026615" y="1639222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C7D8F57-EEFF-4921-B9AF-CDC3075825ED}"/>
              </a:ext>
            </a:extLst>
          </p:cNvPr>
          <p:cNvSpPr/>
          <p:nvPr userDrawn="1"/>
        </p:nvSpPr>
        <p:spPr>
          <a:xfrm rot="42066">
            <a:off x="1884241" y="2260418"/>
            <a:ext cx="252619" cy="2526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8CFF647-4D96-4320-8C7A-E6A3363D35C1}"/>
              </a:ext>
            </a:extLst>
          </p:cNvPr>
          <p:cNvSpPr/>
          <p:nvPr userDrawn="1"/>
        </p:nvSpPr>
        <p:spPr>
          <a:xfrm rot="19624700">
            <a:off x="3450381" y="1248831"/>
            <a:ext cx="3875620" cy="387562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FC1F2CB-AD31-4887-8E5C-74CF7A367C61}"/>
              </a:ext>
            </a:extLst>
          </p:cNvPr>
          <p:cNvSpPr/>
          <p:nvPr userDrawn="1"/>
        </p:nvSpPr>
        <p:spPr>
          <a:xfrm rot="905749">
            <a:off x="2812985" y="3561200"/>
            <a:ext cx="958417" cy="95841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8A96C44-C2B2-4FEF-8504-FF9A60ADFAE1}"/>
              </a:ext>
            </a:extLst>
          </p:cNvPr>
          <p:cNvSpPr/>
          <p:nvPr userDrawn="1"/>
        </p:nvSpPr>
        <p:spPr>
          <a:xfrm rot="19322284">
            <a:off x="5133270" y="5489432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324E18A-6C54-4BA0-9639-B281400BD6AD}"/>
              </a:ext>
            </a:extLst>
          </p:cNvPr>
          <p:cNvSpPr/>
          <p:nvPr userDrawn="1"/>
        </p:nvSpPr>
        <p:spPr>
          <a:xfrm rot="19736611">
            <a:off x="3105729" y="4296236"/>
            <a:ext cx="997607" cy="99760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投影片編號版面配置區 13">
            <a:extLst>
              <a:ext uri="{FF2B5EF4-FFF2-40B4-BE49-F238E27FC236}">
                <a16:creationId xmlns:a16="http://schemas.microsoft.com/office/drawing/2014/main" id="{D5A2729B-5E41-4397-B659-419EE4D7AE43}"/>
              </a:ext>
            </a:extLst>
          </p:cNvPr>
          <p:cNvSpPr txBox="1">
            <a:spLocks/>
          </p:cNvSpPr>
          <p:nvPr userDrawn="1"/>
        </p:nvSpPr>
        <p:spPr>
          <a:xfrm>
            <a:off x="930818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Berlin Sans FB Demi" panose="020E0802020502020306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27E17A-E34B-4415-BBF8-72264BB1C316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6331EFB-1B8A-4B89-A08A-E0E3C68181CF}"/>
              </a:ext>
            </a:extLst>
          </p:cNvPr>
          <p:cNvSpPr/>
          <p:nvPr userDrawn="1"/>
        </p:nvSpPr>
        <p:spPr>
          <a:xfrm rot="17867684">
            <a:off x="3123806" y="646991"/>
            <a:ext cx="1958891" cy="19588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02989646-BB78-4C3C-A387-13C1A0F786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2" y="27731"/>
            <a:ext cx="2506847" cy="73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59C02FA-D065-4B47-BADC-D96D9475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0E2E-5E27-45AE-85A3-4C98E24D7B4D}" type="datetime1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12A22FB-67BF-4045-AB48-D88BC211F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A855D0B-0916-4F53-9AB3-29D7CA065D70}"/>
              </a:ext>
            </a:extLst>
          </p:cNvPr>
          <p:cNvSpPr/>
          <p:nvPr userDrawn="1"/>
        </p:nvSpPr>
        <p:spPr>
          <a:xfrm rot="9822520">
            <a:off x="3099071" y="4109867"/>
            <a:ext cx="716990" cy="71699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6331EFB-1B8A-4B89-A08A-E0E3C68181CF}"/>
              </a:ext>
            </a:extLst>
          </p:cNvPr>
          <p:cNvSpPr/>
          <p:nvPr userDrawn="1"/>
        </p:nvSpPr>
        <p:spPr>
          <a:xfrm rot="18585722">
            <a:off x="2900872" y="1691059"/>
            <a:ext cx="1958891" cy="19588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B0036F0-A419-4765-AF12-13E6053AE23F}"/>
              </a:ext>
            </a:extLst>
          </p:cNvPr>
          <p:cNvSpPr/>
          <p:nvPr userDrawn="1"/>
        </p:nvSpPr>
        <p:spPr>
          <a:xfrm rot="4450317">
            <a:off x="2505540" y="3164955"/>
            <a:ext cx="139775" cy="1397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9198B8E-9F11-479D-9CB7-5C7377005438}"/>
              </a:ext>
            </a:extLst>
          </p:cNvPr>
          <p:cNvSpPr/>
          <p:nvPr userDrawn="1"/>
        </p:nvSpPr>
        <p:spPr>
          <a:xfrm rot="892948">
            <a:off x="1669486" y="2837932"/>
            <a:ext cx="381184" cy="38118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04245C8-FEAB-4313-B917-13811AF65101}"/>
              </a:ext>
            </a:extLst>
          </p:cNvPr>
          <p:cNvSpPr/>
          <p:nvPr userDrawn="1"/>
        </p:nvSpPr>
        <p:spPr>
          <a:xfrm rot="4240722">
            <a:off x="2955271" y="3408914"/>
            <a:ext cx="211665" cy="2116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C354492-36B4-421C-8DBF-5EE7733CDD7C}"/>
              </a:ext>
            </a:extLst>
          </p:cNvPr>
          <p:cNvSpPr/>
          <p:nvPr userDrawn="1"/>
        </p:nvSpPr>
        <p:spPr>
          <a:xfrm rot="3863176">
            <a:off x="2173226" y="2423623"/>
            <a:ext cx="478989" cy="4789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F386D27-9D2D-4E92-BD9F-D4BEF55CCDC2}"/>
              </a:ext>
            </a:extLst>
          </p:cNvPr>
          <p:cNvSpPr/>
          <p:nvPr userDrawn="1"/>
        </p:nvSpPr>
        <p:spPr>
          <a:xfrm rot="187853">
            <a:off x="1161290" y="1759072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DE0BC84-415A-497C-8652-F9AC07224035}"/>
              </a:ext>
            </a:extLst>
          </p:cNvPr>
          <p:cNvSpPr/>
          <p:nvPr userDrawn="1"/>
        </p:nvSpPr>
        <p:spPr>
          <a:xfrm rot="905749">
            <a:off x="2244535" y="1321826"/>
            <a:ext cx="962806" cy="96280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CEBB136-D3B4-401B-AEEE-7DC19DCE07DC}"/>
              </a:ext>
            </a:extLst>
          </p:cNvPr>
          <p:cNvSpPr/>
          <p:nvPr userDrawn="1"/>
        </p:nvSpPr>
        <p:spPr>
          <a:xfrm rot="19322284">
            <a:off x="2044076" y="1701161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C7D8F57-EEFF-4921-B9AF-CDC3075825ED}"/>
              </a:ext>
            </a:extLst>
          </p:cNvPr>
          <p:cNvSpPr/>
          <p:nvPr userDrawn="1"/>
        </p:nvSpPr>
        <p:spPr>
          <a:xfrm rot="42066">
            <a:off x="1017200" y="3789355"/>
            <a:ext cx="252619" cy="2526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8CFF647-4D96-4320-8C7A-E6A3363D35C1}"/>
              </a:ext>
            </a:extLst>
          </p:cNvPr>
          <p:cNvSpPr/>
          <p:nvPr userDrawn="1"/>
        </p:nvSpPr>
        <p:spPr>
          <a:xfrm rot="20117985">
            <a:off x="3894745" y="1815825"/>
            <a:ext cx="2847505" cy="284750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FC1F2CB-AD31-4887-8E5C-74CF7A367C61}"/>
              </a:ext>
            </a:extLst>
          </p:cNvPr>
          <p:cNvSpPr/>
          <p:nvPr userDrawn="1"/>
        </p:nvSpPr>
        <p:spPr>
          <a:xfrm rot="905749">
            <a:off x="2447007" y="4636477"/>
            <a:ext cx="958417" cy="95841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8A96C44-C2B2-4FEF-8504-FF9A60ADFAE1}"/>
              </a:ext>
            </a:extLst>
          </p:cNvPr>
          <p:cNvSpPr/>
          <p:nvPr userDrawn="1"/>
        </p:nvSpPr>
        <p:spPr>
          <a:xfrm rot="19322284">
            <a:off x="4995333" y="5259205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324E18A-6C54-4BA0-9639-B281400BD6AD}"/>
              </a:ext>
            </a:extLst>
          </p:cNvPr>
          <p:cNvSpPr/>
          <p:nvPr userDrawn="1"/>
        </p:nvSpPr>
        <p:spPr>
          <a:xfrm rot="19736611">
            <a:off x="3735113" y="4395457"/>
            <a:ext cx="997607" cy="99760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投影片編號版面配置區 13">
            <a:extLst>
              <a:ext uri="{FF2B5EF4-FFF2-40B4-BE49-F238E27FC236}">
                <a16:creationId xmlns:a16="http://schemas.microsoft.com/office/drawing/2014/main" id="{D5A2729B-5E41-4397-B659-419EE4D7AE43}"/>
              </a:ext>
            </a:extLst>
          </p:cNvPr>
          <p:cNvSpPr txBox="1">
            <a:spLocks/>
          </p:cNvSpPr>
          <p:nvPr userDrawn="1"/>
        </p:nvSpPr>
        <p:spPr>
          <a:xfrm>
            <a:off x="930818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Berlin Sans FB Demi" panose="020E0802020502020306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27E17A-E34B-4415-BBF8-72264BB1C316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A13054BC-96DB-4855-B15C-3DE73863BF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2" y="27731"/>
            <a:ext cx="2506847" cy="73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72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bg>
      <p:bgPr>
        <a:solidFill>
          <a:schemeClr val="accent3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DB9A26A-F55B-45FC-AA8E-CB1D992C3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44EA-C607-459C-A7F5-6EBD27428EB5}" type="datetime1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06FA03D-2E2A-45D9-8852-528FAAC82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0E1C1A9-80E6-401D-8B38-729C4EB15AD2}"/>
              </a:ext>
            </a:extLst>
          </p:cNvPr>
          <p:cNvSpPr/>
          <p:nvPr userDrawn="1"/>
        </p:nvSpPr>
        <p:spPr>
          <a:xfrm rot="15361769">
            <a:off x="6558089" y="-388007"/>
            <a:ext cx="1171437" cy="117143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619A1AF-56FB-4F17-835B-F70ABE656F78}"/>
              </a:ext>
            </a:extLst>
          </p:cNvPr>
          <p:cNvSpPr/>
          <p:nvPr userDrawn="1"/>
        </p:nvSpPr>
        <p:spPr>
          <a:xfrm rot="2558654">
            <a:off x="6112257" y="3254276"/>
            <a:ext cx="331525" cy="3315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D3B2BB0-CCBE-4BCF-B0D0-00D350BF9F8C}"/>
              </a:ext>
            </a:extLst>
          </p:cNvPr>
          <p:cNvSpPr/>
          <p:nvPr userDrawn="1"/>
        </p:nvSpPr>
        <p:spPr>
          <a:xfrm rot="20601285">
            <a:off x="5807448" y="2602019"/>
            <a:ext cx="472692" cy="47269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8D688A9-4262-4C52-A32F-76DC89D98A78}"/>
              </a:ext>
            </a:extLst>
          </p:cNvPr>
          <p:cNvSpPr/>
          <p:nvPr userDrawn="1"/>
        </p:nvSpPr>
        <p:spPr>
          <a:xfrm rot="2349059">
            <a:off x="6265431" y="2733673"/>
            <a:ext cx="223715" cy="22371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FDC03C8-F328-469A-8F52-E219B24489DF}"/>
              </a:ext>
            </a:extLst>
          </p:cNvPr>
          <p:cNvSpPr/>
          <p:nvPr userDrawn="1"/>
        </p:nvSpPr>
        <p:spPr>
          <a:xfrm rot="1971513">
            <a:off x="5492430" y="1969500"/>
            <a:ext cx="478989" cy="4789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DFD6E00-66B8-441A-B68F-F7651F9C3245}"/>
              </a:ext>
            </a:extLst>
          </p:cNvPr>
          <p:cNvSpPr/>
          <p:nvPr userDrawn="1"/>
        </p:nvSpPr>
        <p:spPr>
          <a:xfrm rot="19896190">
            <a:off x="6547995" y="1195050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A5C103A-66A3-4B31-A118-D152E71B3F01}"/>
              </a:ext>
            </a:extLst>
          </p:cNvPr>
          <p:cNvSpPr/>
          <p:nvPr userDrawn="1"/>
        </p:nvSpPr>
        <p:spPr>
          <a:xfrm rot="20614086">
            <a:off x="4738005" y="792153"/>
            <a:ext cx="1325599" cy="132559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04E41C7-4CEE-4EF2-8E10-720E36EC6EF3}"/>
              </a:ext>
            </a:extLst>
          </p:cNvPr>
          <p:cNvSpPr/>
          <p:nvPr userDrawn="1"/>
        </p:nvSpPr>
        <p:spPr>
          <a:xfrm rot="18585722">
            <a:off x="4977502" y="-1036467"/>
            <a:ext cx="1958891" cy="19588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1722E9B-109D-404B-BBD4-002F2EA6F418}"/>
              </a:ext>
            </a:extLst>
          </p:cNvPr>
          <p:cNvSpPr/>
          <p:nvPr userDrawn="1"/>
        </p:nvSpPr>
        <p:spPr>
          <a:xfrm rot="17430621">
            <a:off x="4648690" y="376003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88E0401-7DE8-4C8F-8766-066CA92674E8}"/>
              </a:ext>
            </a:extLst>
          </p:cNvPr>
          <p:cNvSpPr/>
          <p:nvPr userDrawn="1"/>
        </p:nvSpPr>
        <p:spPr>
          <a:xfrm rot="19750403">
            <a:off x="6270904" y="2051889"/>
            <a:ext cx="252619" cy="2526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2C1B097-0F38-46A6-BD2C-E31CB5C2E7A8}"/>
              </a:ext>
            </a:extLst>
          </p:cNvPr>
          <p:cNvSpPr/>
          <p:nvPr userDrawn="1"/>
        </p:nvSpPr>
        <p:spPr>
          <a:xfrm rot="19896190">
            <a:off x="4118801" y="1264919"/>
            <a:ext cx="329419" cy="3294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B3D483B-E551-4611-A604-1FF472CB7AF5}"/>
              </a:ext>
            </a:extLst>
          </p:cNvPr>
          <p:cNvSpPr/>
          <p:nvPr userDrawn="1"/>
        </p:nvSpPr>
        <p:spPr>
          <a:xfrm rot="9822520">
            <a:off x="8665853" y="4696597"/>
            <a:ext cx="716990" cy="71699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0DC6ABF-A1D7-497A-B98F-D6A4D5ED01DD}"/>
              </a:ext>
            </a:extLst>
          </p:cNvPr>
          <p:cNvSpPr/>
          <p:nvPr userDrawn="1"/>
        </p:nvSpPr>
        <p:spPr>
          <a:xfrm rot="18585722">
            <a:off x="8467654" y="2277789"/>
            <a:ext cx="1958891" cy="19588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559A3C9-8983-4816-9F9F-78774BB8040A}"/>
              </a:ext>
            </a:extLst>
          </p:cNvPr>
          <p:cNvSpPr/>
          <p:nvPr userDrawn="1"/>
        </p:nvSpPr>
        <p:spPr>
          <a:xfrm rot="4450317">
            <a:off x="8072322" y="3751685"/>
            <a:ext cx="139775" cy="1397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6C18404-842B-47A9-92B6-198BA770B047}"/>
              </a:ext>
            </a:extLst>
          </p:cNvPr>
          <p:cNvSpPr/>
          <p:nvPr userDrawn="1"/>
        </p:nvSpPr>
        <p:spPr>
          <a:xfrm rot="892948">
            <a:off x="7236268" y="3424662"/>
            <a:ext cx="381184" cy="38118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8CB6027-4673-43C3-A25B-9B8EA6FE8B56}"/>
              </a:ext>
            </a:extLst>
          </p:cNvPr>
          <p:cNvSpPr/>
          <p:nvPr userDrawn="1"/>
        </p:nvSpPr>
        <p:spPr>
          <a:xfrm rot="4240722">
            <a:off x="8522053" y="3995644"/>
            <a:ext cx="211665" cy="2116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25126B7-FCE3-4F2B-AAF8-A5126D069173}"/>
              </a:ext>
            </a:extLst>
          </p:cNvPr>
          <p:cNvSpPr/>
          <p:nvPr userDrawn="1"/>
        </p:nvSpPr>
        <p:spPr>
          <a:xfrm rot="3863176">
            <a:off x="7740008" y="3010353"/>
            <a:ext cx="478989" cy="4789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9A9B4DF-2417-4779-8D13-100446288702}"/>
              </a:ext>
            </a:extLst>
          </p:cNvPr>
          <p:cNvSpPr/>
          <p:nvPr userDrawn="1"/>
        </p:nvSpPr>
        <p:spPr>
          <a:xfrm rot="187853">
            <a:off x="6728072" y="2345802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D70200C-D1E2-49FE-9725-806D4D18AD38}"/>
              </a:ext>
            </a:extLst>
          </p:cNvPr>
          <p:cNvSpPr/>
          <p:nvPr userDrawn="1"/>
        </p:nvSpPr>
        <p:spPr>
          <a:xfrm rot="905749">
            <a:off x="7811317" y="1908556"/>
            <a:ext cx="962806" cy="96280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C58BCCD-C946-43A9-BD63-4145DA8FB4F9}"/>
              </a:ext>
            </a:extLst>
          </p:cNvPr>
          <p:cNvSpPr/>
          <p:nvPr userDrawn="1"/>
        </p:nvSpPr>
        <p:spPr>
          <a:xfrm rot="19322284">
            <a:off x="7610858" y="2287891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8EA892E-F833-4E0D-A31D-1BD5BBA4F092}"/>
              </a:ext>
            </a:extLst>
          </p:cNvPr>
          <p:cNvSpPr/>
          <p:nvPr userDrawn="1"/>
        </p:nvSpPr>
        <p:spPr>
          <a:xfrm rot="42066">
            <a:off x="6583982" y="4376085"/>
            <a:ext cx="252619" cy="2526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660A26E-D362-4396-8D23-A70BF1B950CC}"/>
              </a:ext>
            </a:extLst>
          </p:cNvPr>
          <p:cNvSpPr/>
          <p:nvPr userDrawn="1"/>
        </p:nvSpPr>
        <p:spPr>
          <a:xfrm rot="905749">
            <a:off x="8013789" y="5223207"/>
            <a:ext cx="958417" cy="95841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792CB5D-1911-4E6C-AA46-6699A2EA689C}"/>
              </a:ext>
            </a:extLst>
          </p:cNvPr>
          <p:cNvSpPr/>
          <p:nvPr userDrawn="1"/>
        </p:nvSpPr>
        <p:spPr>
          <a:xfrm rot="19322284">
            <a:off x="10562115" y="5845935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EEEE167-05B4-4EF6-B2C9-2623F5C653BD}"/>
              </a:ext>
            </a:extLst>
          </p:cNvPr>
          <p:cNvSpPr/>
          <p:nvPr userDrawn="1"/>
        </p:nvSpPr>
        <p:spPr>
          <a:xfrm rot="19736611">
            <a:off x="9301895" y="4982187"/>
            <a:ext cx="997607" cy="99760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投影片編號版面配置區 13">
            <a:extLst>
              <a:ext uri="{FF2B5EF4-FFF2-40B4-BE49-F238E27FC236}">
                <a16:creationId xmlns:a16="http://schemas.microsoft.com/office/drawing/2014/main" id="{FC4B62EB-4AAA-4D6E-8997-4895807B176C}"/>
              </a:ext>
            </a:extLst>
          </p:cNvPr>
          <p:cNvSpPr txBox="1">
            <a:spLocks/>
          </p:cNvSpPr>
          <p:nvPr userDrawn="1"/>
        </p:nvSpPr>
        <p:spPr>
          <a:xfrm>
            <a:off x="930818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Berlin Sans FB Demi" panose="020E0802020502020306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27E17A-E34B-4415-BBF8-72264BB1C316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C71F61FB-9F91-4627-AED1-A1394900BB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2" y="27731"/>
            <a:ext cx="2506847" cy="73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62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3CB39D-9052-4DAB-BE09-BDBA83DB1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F6F35C-7E23-471F-858E-2AAB1E823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75D7A0C-0E9E-4959-9942-0E05F123D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CF32927-E71F-4E69-9AEB-82B15EEE8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E572-6C56-4048-A553-5786E83E9D7C}" type="datetime1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8F94AC1-F38F-49D8-88E3-D156FD7D4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DCC0D29-28DB-4E38-A6BA-658D977CD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E17A-E34B-4415-BBF8-72264BB1C3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3933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E24398-892A-41F9-A27A-A7599AF2F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2461409-BCAF-427C-966A-7F6871CFD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3A3CBBB-5EE0-49ED-83B2-70956E4B6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54C4CBB-1927-4FE1-8EAF-92E06040E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40AC-0D23-4429-AD6B-B748C83D0C1F}" type="datetime1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93F29C6-53E6-4874-AE0A-101AC739F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EEFA121-1412-46CE-8E38-0874FF3F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E17A-E34B-4415-BBF8-72264BB1C3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0712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0CF882-6398-49A8-904C-EA7F3C1C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75996FA-55AF-4FC2-A7B3-D071BDE4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654D6D7-7B8F-4088-AAC8-BA927B2A4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FD9E-7D94-422D-A40F-02019BC40A39}" type="datetime1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34C34C-357E-47EB-90F7-7415CA599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1B73A7B-F0DE-4165-BFD4-1A40362CF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E17A-E34B-4415-BBF8-72264BB1C3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706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7EE2F43-9F88-4ADE-B325-0F80026B8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CBA8F44-B6E0-4B50-A96D-0ADE6FB3E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3CABC24-5060-4396-BC58-71671CF63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39D0-964F-4310-A97C-9B6F937F725C}" type="datetime1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420D161-F152-44AF-89B6-46E9AA2E8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E63167B-27AA-4D17-AF07-CD54C7F8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E17A-E34B-4415-BBF8-72264BB1C3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4853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222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rot="9822520">
            <a:off x="3099071" y="4109867"/>
            <a:ext cx="716990" cy="71699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 rot="18585722">
            <a:off x="2900872" y="1691059"/>
            <a:ext cx="1958891" cy="19588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 rot="4450317">
            <a:off x="2505540" y="3164955"/>
            <a:ext cx="139775" cy="1397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 rot="892948">
            <a:off x="1669486" y="2837932"/>
            <a:ext cx="381184" cy="38118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rot="4240722">
            <a:off x="2955271" y="3408914"/>
            <a:ext cx="211665" cy="2116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 rot="3863176">
            <a:off x="2173226" y="2423623"/>
            <a:ext cx="478989" cy="4789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 rot="187853">
            <a:off x="1161290" y="1759072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 rot="905749">
            <a:off x="2244535" y="1321826"/>
            <a:ext cx="962806" cy="96280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 userDrawn="1"/>
        </p:nvSpPr>
        <p:spPr>
          <a:xfrm rot="19322284">
            <a:off x="2044076" y="1701161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 rot="42066">
            <a:off x="1017200" y="3789355"/>
            <a:ext cx="252619" cy="2526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 rot="20117985">
            <a:off x="3894745" y="1815825"/>
            <a:ext cx="2847505" cy="284750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 userDrawn="1"/>
        </p:nvSpPr>
        <p:spPr>
          <a:xfrm rot="905749">
            <a:off x="2447007" y="4636477"/>
            <a:ext cx="958417" cy="95841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 userDrawn="1"/>
        </p:nvSpPr>
        <p:spPr>
          <a:xfrm rot="19322284">
            <a:off x="4995333" y="5259205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 userDrawn="1"/>
        </p:nvSpPr>
        <p:spPr>
          <a:xfrm rot="19736611">
            <a:off x="3735113" y="4395457"/>
            <a:ext cx="997607" cy="99760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7055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rot="19896190">
            <a:off x="-846980" y="4391937"/>
            <a:ext cx="3716222" cy="371622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 rot="21433404">
            <a:off x="1038840" y="3145644"/>
            <a:ext cx="1172399" cy="117239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 rot="18900000">
            <a:off x="2964992" y="4498454"/>
            <a:ext cx="562742" cy="5627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rot="19462407">
            <a:off x="858415" y="3412397"/>
            <a:ext cx="305434" cy="30543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 rot="2220555">
            <a:off x="9068972" y="-665078"/>
            <a:ext cx="2602001" cy="260200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 rot="20263186">
            <a:off x="10805818" y="58017"/>
            <a:ext cx="2082844" cy="208284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 rot="20229117">
            <a:off x="7312023" y="556810"/>
            <a:ext cx="562742" cy="56274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 rot="20229117">
            <a:off x="10862351" y="2812891"/>
            <a:ext cx="472953" cy="47295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 userDrawn="1"/>
        </p:nvSpPr>
        <p:spPr>
          <a:xfrm rot="17430621">
            <a:off x="3026992" y="5398176"/>
            <a:ext cx="219002" cy="21900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35810" y="236936"/>
            <a:ext cx="560136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676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62C910-1B65-46FD-818A-DB5733502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0E9655D-9CF2-4A59-83EE-C7399FF54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E32EFD-75C4-4563-BAE0-5519E8DC2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FE42-9C70-4B20-B560-1679B0859F89}" type="datetime1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087221E-6E01-470A-ADCA-D495F3884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1EB4610-62ED-4FBD-A2BC-77DB71A7B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E17A-E34B-4415-BBF8-72264BB1C3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7404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 rot="19238099">
            <a:off x="11440980" y="5083135"/>
            <a:ext cx="442243" cy="44224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 rot="2558654">
            <a:off x="10718032" y="5587230"/>
            <a:ext cx="1790831" cy="179083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 rot="20601285">
            <a:off x="9831264" y="6039855"/>
            <a:ext cx="1029918" cy="102991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 rot="20567216">
            <a:off x="9227888" y="6150357"/>
            <a:ext cx="265265" cy="2652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 rot="20567216">
            <a:off x="11022574" y="4821816"/>
            <a:ext cx="308836" cy="30883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 userDrawn="1"/>
        </p:nvSpPr>
        <p:spPr>
          <a:xfrm rot="19896190">
            <a:off x="696210" y="33589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 rot="21433404">
            <a:off x="-424797" y="-289495"/>
            <a:ext cx="1261894" cy="126189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 rot="18585722">
            <a:off x="1181569" y="925974"/>
            <a:ext cx="284699" cy="28469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 userDrawn="1"/>
        </p:nvSpPr>
        <p:spPr>
          <a:xfrm rot="17430621">
            <a:off x="1311074" y="134869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1713834" y="236936"/>
            <a:ext cx="560136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7242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 rot="15361769">
            <a:off x="6558089" y="-388007"/>
            <a:ext cx="1171437" cy="117143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 rot="2558654">
            <a:off x="6112257" y="3254276"/>
            <a:ext cx="331525" cy="3315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 rot="20601285">
            <a:off x="5807448" y="2602019"/>
            <a:ext cx="472692" cy="47269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 rot="2349059">
            <a:off x="6265431" y="2733673"/>
            <a:ext cx="223715" cy="22371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 rot="1971513">
            <a:off x="5492430" y="1969500"/>
            <a:ext cx="478989" cy="4789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 userDrawn="1"/>
        </p:nvSpPr>
        <p:spPr>
          <a:xfrm rot="19896190">
            <a:off x="6547995" y="1195050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 rot="20614086">
            <a:off x="4738005" y="792153"/>
            <a:ext cx="1325599" cy="132559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rot="18585722">
            <a:off x="4977502" y="-1036467"/>
            <a:ext cx="1958891" cy="19588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 userDrawn="1"/>
        </p:nvSpPr>
        <p:spPr>
          <a:xfrm rot="17430621">
            <a:off x="4648690" y="376003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 rot="19750403">
            <a:off x="6270904" y="2051889"/>
            <a:ext cx="252619" cy="2526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 rot="19896190">
            <a:off x="4118801" y="1264919"/>
            <a:ext cx="329419" cy="3294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35810" y="236936"/>
            <a:ext cx="560136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4433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 rot="15361769">
            <a:off x="6558089" y="-388007"/>
            <a:ext cx="1171437" cy="117143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 rot="2558654">
            <a:off x="6112257" y="3254276"/>
            <a:ext cx="331525" cy="3315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 rot="20601285">
            <a:off x="5807448" y="2602019"/>
            <a:ext cx="472692" cy="47269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 rot="2349059">
            <a:off x="6265431" y="2733673"/>
            <a:ext cx="223715" cy="22371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 rot="1971513">
            <a:off x="5492430" y="1969500"/>
            <a:ext cx="478989" cy="4789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 userDrawn="1"/>
        </p:nvSpPr>
        <p:spPr>
          <a:xfrm rot="19896190">
            <a:off x="6547995" y="1195050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 rot="20614086">
            <a:off x="4738005" y="792153"/>
            <a:ext cx="1325599" cy="132559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rot="18585722">
            <a:off x="4977502" y="-1036467"/>
            <a:ext cx="1958891" cy="19588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 userDrawn="1"/>
        </p:nvSpPr>
        <p:spPr>
          <a:xfrm rot="17430621">
            <a:off x="4648690" y="376003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 rot="19750403">
            <a:off x="6270904" y="2051889"/>
            <a:ext cx="252619" cy="2526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 rot="19896190">
            <a:off x="4118801" y="1264919"/>
            <a:ext cx="329419" cy="3294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35810" y="236936"/>
            <a:ext cx="560136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 rot="9822520">
            <a:off x="8665853" y="4696597"/>
            <a:ext cx="716990" cy="71699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 userDrawn="1"/>
        </p:nvSpPr>
        <p:spPr>
          <a:xfrm rot="18585722">
            <a:off x="8467654" y="2277789"/>
            <a:ext cx="1958891" cy="19588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/>
          <p:cNvSpPr/>
          <p:nvPr userDrawn="1"/>
        </p:nvSpPr>
        <p:spPr>
          <a:xfrm rot="4450317">
            <a:off x="8072322" y="3751685"/>
            <a:ext cx="139775" cy="1397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/>
          <p:cNvSpPr/>
          <p:nvPr userDrawn="1"/>
        </p:nvSpPr>
        <p:spPr>
          <a:xfrm rot="892948">
            <a:off x="7236268" y="3424662"/>
            <a:ext cx="381184" cy="38118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矩形 18"/>
          <p:cNvSpPr/>
          <p:nvPr userDrawn="1"/>
        </p:nvSpPr>
        <p:spPr>
          <a:xfrm rot="4240722">
            <a:off x="8522053" y="3995644"/>
            <a:ext cx="211665" cy="2116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 userDrawn="1"/>
        </p:nvSpPr>
        <p:spPr>
          <a:xfrm rot="3863176">
            <a:off x="7740008" y="3010353"/>
            <a:ext cx="478989" cy="4789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 20"/>
          <p:cNvSpPr/>
          <p:nvPr userDrawn="1"/>
        </p:nvSpPr>
        <p:spPr>
          <a:xfrm rot="187853">
            <a:off x="6728072" y="2345802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 userDrawn="1"/>
        </p:nvSpPr>
        <p:spPr>
          <a:xfrm rot="905749">
            <a:off x="7811317" y="1908556"/>
            <a:ext cx="962806" cy="96280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矩形 22"/>
          <p:cNvSpPr/>
          <p:nvPr userDrawn="1"/>
        </p:nvSpPr>
        <p:spPr>
          <a:xfrm rot="19322284">
            <a:off x="7610858" y="2287891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矩形 23"/>
          <p:cNvSpPr/>
          <p:nvPr userDrawn="1"/>
        </p:nvSpPr>
        <p:spPr>
          <a:xfrm rot="42066">
            <a:off x="6583982" y="4376085"/>
            <a:ext cx="252619" cy="2526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/>
          <p:cNvSpPr/>
          <p:nvPr userDrawn="1"/>
        </p:nvSpPr>
        <p:spPr>
          <a:xfrm rot="20117985">
            <a:off x="9461527" y="2402555"/>
            <a:ext cx="2847505" cy="284750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矩形 25"/>
          <p:cNvSpPr/>
          <p:nvPr userDrawn="1"/>
        </p:nvSpPr>
        <p:spPr>
          <a:xfrm rot="905749">
            <a:off x="8013789" y="5223207"/>
            <a:ext cx="958417" cy="95841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矩形 26"/>
          <p:cNvSpPr/>
          <p:nvPr userDrawn="1"/>
        </p:nvSpPr>
        <p:spPr>
          <a:xfrm rot="19322284">
            <a:off x="10562115" y="5845935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矩形 27"/>
          <p:cNvSpPr/>
          <p:nvPr userDrawn="1"/>
        </p:nvSpPr>
        <p:spPr>
          <a:xfrm rot="19736611">
            <a:off x="9301895" y="4982187"/>
            <a:ext cx="997607" cy="99760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02289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 rot="6238231" flipH="1">
            <a:off x="9407392" y="4234793"/>
            <a:ext cx="1171437" cy="117143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 rot="19041346" flipH="1">
            <a:off x="10088253" y="6106343"/>
            <a:ext cx="188104" cy="18810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 rot="998715" flipH="1">
            <a:off x="10506343" y="5622066"/>
            <a:ext cx="472692" cy="47269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 rot="19250941" flipH="1">
            <a:off x="10179321" y="5688691"/>
            <a:ext cx="223715" cy="22371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 rot="19628487" flipH="1">
            <a:off x="11165499" y="6592300"/>
            <a:ext cx="478989" cy="4789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 userDrawn="1"/>
        </p:nvSpPr>
        <p:spPr>
          <a:xfrm rot="1703810" flipH="1">
            <a:off x="11537857" y="2659624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 rot="985914" flipH="1">
            <a:off x="11073314" y="5414953"/>
            <a:ext cx="1325599" cy="132559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rot="3014278" flipH="1">
            <a:off x="10200525" y="3586333"/>
            <a:ext cx="1958891" cy="19588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 userDrawn="1"/>
        </p:nvSpPr>
        <p:spPr>
          <a:xfrm rot="4169379" flipH="1">
            <a:off x="8954405" y="5462201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 rot="1849597" flipH="1">
            <a:off x="10415339" y="6386801"/>
            <a:ext cx="669019" cy="6690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 rot="1703810" flipH="1">
            <a:off x="10051625" y="3232154"/>
            <a:ext cx="329419" cy="3294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35810" y="236936"/>
            <a:ext cx="560136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175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7335CD-F10B-414F-ACE6-071CABE65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8C5ABD6-DA33-4EC8-A64A-AB081BC6B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00BFBDB-B41A-4240-B549-B239FCC80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B2DF-1C02-40F2-AA99-49EB10052A01}" type="datetime1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494C406-318F-43E5-8EF7-14AAE941B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239CBA9-5558-4E71-9DDA-B379F6E1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E17A-E34B-4415-BBF8-72264BB1C3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4464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bg>
      <p:bgPr>
        <a:solidFill>
          <a:srgbClr val="E9F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B20EA1-9309-4C5F-90B7-31D04E9BA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87D36B5-0298-4319-A5D6-0D8E187623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B36D067-2D8A-4D83-A9A2-5270F8EC4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1BF9558-5237-475E-8A2C-92B7DFD08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22EE-F874-45B5-8399-AB36FCB3F990}" type="datetime1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7F80684-A7E4-44C0-BC80-D253F4453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90B5501-0AAE-4B15-9048-34E1C405E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8184" y="6356350"/>
            <a:ext cx="2743200" cy="365125"/>
          </a:xfr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Berlin Sans FB Demi" panose="020E0802020502020306" pitchFamily="34" charset="0"/>
              </a:defRPr>
            </a:lvl1pPr>
          </a:lstStyle>
          <a:p>
            <a:fld id="{1D27E17A-E34B-4415-BBF8-72264BB1C316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C0CF4BD-C786-4E8C-BCB6-8BFA49F1E7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99453" cy="73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81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兩個內容">
    <p:bg>
      <p:bgPr>
        <a:solidFill>
          <a:srgbClr val="D5E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1BF9558-5237-475E-8A2C-92B7DFD08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22EE-F874-45B5-8399-AB36FCB3F990}" type="datetime1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7F80684-A7E4-44C0-BC80-D253F4453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90B5501-0AAE-4B15-9048-34E1C405E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8184" y="6356350"/>
            <a:ext cx="2743200" cy="365125"/>
          </a:xfr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Berlin Sans FB Demi" panose="020E0802020502020306" pitchFamily="34" charset="0"/>
              </a:defRPr>
            </a:lvl1pPr>
          </a:lstStyle>
          <a:p>
            <a:fld id="{1D27E17A-E34B-4415-BBF8-72264BB1C316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C0CF4BD-C786-4E8C-BCB6-8BFA49F1E7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99453" cy="73659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4795662-4CB1-4604-8566-EDC045516B30}"/>
              </a:ext>
            </a:extLst>
          </p:cNvPr>
          <p:cNvSpPr/>
          <p:nvPr userDrawn="1"/>
        </p:nvSpPr>
        <p:spPr>
          <a:xfrm rot="18824262">
            <a:off x="-1557982" y="-4276961"/>
            <a:ext cx="7737908" cy="83634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A70EDF5-F6B1-4846-9EA5-7A4D024A2D94}"/>
              </a:ext>
            </a:extLst>
          </p:cNvPr>
          <p:cNvSpPr/>
          <p:nvPr userDrawn="1"/>
        </p:nvSpPr>
        <p:spPr>
          <a:xfrm rot="18809310">
            <a:off x="-724078" y="-4147395"/>
            <a:ext cx="7460326" cy="6082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3091C44-98FB-4221-9511-4B153918B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2" y="27731"/>
            <a:ext cx="2506847" cy="73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06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55BBA7-37B4-4750-A0CE-4A863C213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E5118CE-06DF-480B-A697-45D28979A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D6C5678-64E2-41AC-95EF-6B532B5ED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C8AA85F-CBE2-4371-853A-FBDF6CDBB4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9F90AEA-C961-4926-A3B2-E4A448D94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792BF34-D09A-47B9-BD94-0B2E1E562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9F3D0-E834-45B5-8DBF-4D278164D043}" type="datetime1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277A537-987E-4873-8007-D11F01206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3E87C9B-1F10-4290-AA8B-27A511D84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E17A-E34B-4415-BBF8-72264BB1C3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78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幻灯片">
    <p:bg>
      <p:bgPr>
        <a:solidFill>
          <a:srgbClr val="D5E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rot="19896190">
            <a:off x="-846980" y="4391937"/>
            <a:ext cx="3716222" cy="371622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 rot="21433404">
            <a:off x="1038840" y="3145644"/>
            <a:ext cx="1172399" cy="117239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 rot="18900000">
            <a:off x="2964992" y="4498454"/>
            <a:ext cx="562742" cy="5627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rot="19462407">
            <a:off x="858415" y="3412397"/>
            <a:ext cx="305434" cy="30543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 rot="2220555">
            <a:off x="9068972" y="-665078"/>
            <a:ext cx="2602001" cy="260200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 rot="20263186">
            <a:off x="10805818" y="58017"/>
            <a:ext cx="2082844" cy="208284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 rot="20229117">
            <a:off x="7312023" y="556810"/>
            <a:ext cx="562742" cy="56274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 rot="20229117">
            <a:off x="10862351" y="2812891"/>
            <a:ext cx="472953" cy="47295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 userDrawn="1"/>
        </p:nvSpPr>
        <p:spPr>
          <a:xfrm rot="17430621">
            <a:off x="3026992" y="5398176"/>
            <a:ext cx="219002" cy="21900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日期版面配置區 10">
            <a:extLst>
              <a:ext uri="{FF2B5EF4-FFF2-40B4-BE49-F238E27FC236}">
                <a16:creationId xmlns:a16="http://schemas.microsoft.com/office/drawing/2014/main" id="{E6E13B40-56C0-4AA6-BA21-060F62641C3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D1CD2AA-4810-4D36-A1AB-FB0EF25DE72C}" type="datetime1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13" name="頁尾版面配置區 12">
            <a:extLst>
              <a:ext uri="{FF2B5EF4-FFF2-40B4-BE49-F238E27FC236}">
                <a16:creationId xmlns:a16="http://schemas.microsoft.com/office/drawing/2014/main" id="{4B42E723-4FD3-419A-9E9A-894DC6A86C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20658D82-87D0-448B-B673-5912386F008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230087" y="6356350"/>
            <a:ext cx="2743200" cy="365125"/>
          </a:xfrm>
        </p:spPr>
        <p:txBody>
          <a:bodyPr/>
          <a:lstStyle/>
          <a:p>
            <a:fld id="{1D27E17A-E34B-4415-BBF8-72264BB1C316}" type="slidenum">
              <a:rPr lang="zh-TW" altLang="en-US" smtClean="0"/>
              <a:t>‹#›</a:t>
            </a:fld>
            <a:endParaRPr lang="zh-TW" altLang="en-US" dirty="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6DF4DF6B-2240-482D-A894-EB369D239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2" y="27731"/>
            <a:ext cx="2506847" cy="73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4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rot="19896190">
            <a:off x="-384911" y="5364971"/>
            <a:ext cx="1982756" cy="198275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 rot="20544108">
            <a:off x="608048" y="4686919"/>
            <a:ext cx="605603" cy="56308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 rot="19462407">
            <a:off x="197178" y="4891887"/>
            <a:ext cx="153146" cy="15314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 rot="2220555">
            <a:off x="10350200" y="-191764"/>
            <a:ext cx="1386968" cy="138696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 rot="20263186">
            <a:off x="11248169" y="327224"/>
            <a:ext cx="1163942" cy="11639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 rot="20229117">
            <a:off x="9021995" y="283768"/>
            <a:ext cx="302316" cy="30231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 rot="20229117">
            <a:off x="11553427" y="1909002"/>
            <a:ext cx="363542" cy="36354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 userDrawn="1"/>
        </p:nvSpPr>
        <p:spPr>
          <a:xfrm rot="17430621">
            <a:off x="1887291" y="5106730"/>
            <a:ext cx="219002" cy="21900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日期版面配置區 10">
            <a:extLst>
              <a:ext uri="{FF2B5EF4-FFF2-40B4-BE49-F238E27FC236}">
                <a16:creationId xmlns:a16="http://schemas.microsoft.com/office/drawing/2014/main" id="{E6E13B40-56C0-4AA6-BA21-060F62641C3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A79BEE6-BC13-4BA0-A0F9-1EC3485104BD}" type="datetime1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13" name="頁尾版面配置區 12">
            <a:extLst>
              <a:ext uri="{FF2B5EF4-FFF2-40B4-BE49-F238E27FC236}">
                <a16:creationId xmlns:a16="http://schemas.microsoft.com/office/drawing/2014/main" id="{4B42E723-4FD3-419A-9E9A-894DC6A86C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20658D82-87D0-448B-B673-5912386F008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230087" y="6356350"/>
            <a:ext cx="2743200" cy="365125"/>
          </a:xfr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Berlin Sans FB Demi" panose="020E0802020502020306" pitchFamily="34" charset="0"/>
              </a:defRPr>
            </a:lvl1pPr>
          </a:lstStyle>
          <a:p>
            <a:fld id="{1D27E17A-E34B-4415-BBF8-72264BB1C316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6DF4DF6B-2240-482D-A894-EB369D239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2" y="27731"/>
            <a:ext cx="2506847" cy="738774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790D76A2-FEE5-4A9E-A93F-F401C982E1F9}"/>
              </a:ext>
            </a:extLst>
          </p:cNvPr>
          <p:cNvSpPr/>
          <p:nvPr userDrawn="1"/>
        </p:nvSpPr>
        <p:spPr>
          <a:xfrm rot="20807658">
            <a:off x="1964162" y="5893424"/>
            <a:ext cx="347113" cy="34711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5401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rot="19896190">
            <a:off x="10937476" y="5098031"/>
            <a:ext cx="1982756" cy="198275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矩形 2"/>
          <p:cNvSpPr/>
          <p:nvPr userDrawn="1"/>
        </p:nvSpPr>
        <p:spPr>
          <a:xfrm rot="20544108">
            <a:off x="10776825" y="6434723"/>
            <a:ext cx="605603" cy="56308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 rot="19462407">
            <a:off x="11379490" y="4951123"/>
            <a:ext cx="153146" cy="15314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 rot="2220555">
            <a:off x="-526577" y="73021"/>
            <a:ext cx="1386968" cy="138696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 rot="20263186">
            <a:off x="403150" y="-330404"/>
            <a:ext cx="1469936" cy="132257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 rot="20229117">
            <a:off x="1360515" y="775140"/>
            <a:ext cx="302316" cy="30231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 rot="17882496">
            <a:off x="688453" y="1558948"/>
            <a:ext cx="252836" cy="25091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 userDrawn="1"/>
        </p:nvSpPr>
        <p:spPr>
          <a:xfrm rot="17430621">
            <a:off x="10716826" y="4952277"/>
            <a:ext cx="219002" cy="219002"/>
          </a:xfrm>
          <a:prstGeom prst="rect">
            <a:avLst/>
          </a:prstGeom>
          <a:solidFill>
            <a:srgbClr val="FBE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日期版面配置區 10">
            <a:extLst>
              <a:ext uri="{FF2B5EF4-FFF2-40B4-BE49-F238E27FC236}">
                <a16:creationId xmlns:a16="http://schemas.microsoft.com/office/drawing/2014/main" id="{E6E13B40-56C0-4AA6-BA21-060F62641C3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ED50958-DF42-4618-8B9F-FC125598B170}" type="datetime1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13" name="頁尾版面配置區 12">
            <a:extLst>
              <a:ext uri="{FF2B5EF4-FFF2-40B4-BE49-F238E27FC236}">
                <a16:creationId xmlns:a16="http://schemas.microsoft.com/office/drawing/2014/main" id="{4B42E723-4FD3-419A-9E9A-894DC6A86C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20658D82-87D0-448B-B673-5912386F008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230087" y="6356350"/>
            <a:ext cx="2743200" cy="365125"/>
          </a:xfr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Berlin Sans FB Demi" panose="020E0802020502020306" pitchFamily="34" charset="0"/>
              </a:defRPr>
            </a:lvl1pPr>
          </a:lstStyle>
          <a:p>
            <a:fld id="{1D27E17A-E34B-4415-BBF8-72264BB1C316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6DF4DF6B-2240-482D-A894-EB369D239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304" y="107695"/>
            <a:ext cx="2506847" cy="738774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790D76A2-FEE5-4A9E-A93F-F401C982E1F9}"/>
              </a:ext>
            </a:extLst>
          </p:cNvPr>
          <p:cNvSpPr/>
          <p:nvPr userDrawn="1"/>
        </p:nvSpPr>
        <p:spPr>
          <a:xfrm rot="1384248">
            <a:off x="10213564" y="5936909"/>
            <a:ext cx="347113" cy="34711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1520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3460236-1341-49C4-AEFE-4C368386B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89FDCBB-3624-472B-8EDB-7A6DDAAB8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2D3E4BB-CF28-4741-9CB2-851B9C184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06328-6A1A-4AE6-8361-3675DFE0CCF7}" type="datetime1">
              <a:rPr lang="zh-TW" altLang="en-US" smtClean="0"/>
              <a:t>2021/6/15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7DFFF96-467A-4341-B016-62E94D8BC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4B5D106-F7B7-4737-B199-CBDE34FA7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7E17A-E34B-4415-BBF8-72264BB1C3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527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72" r:id="rId5"/>
    <p:sldLayoutId id="2147483653" r:id="rId6"/>
    <p:sldLayoutId id="2147483660" r:id="rId7"/>
    <p:sldLayoutId id="2147483669" r:id="rId8"/>
    <p:sldLayoutId id="2147483670" r:id="rId9"/>
    <p:sldLayoutId id="2147483655" r:id="rId10"/>
    <p:sldLayoutId id="2147483671" r:id="rId11"/>
    <p:sldLayoutId id="2147483654" r:id="rId12"/>
    <p:sldLayoutId id="2147483656" r:id="rId13"/>
    <p:sldLayoutId id="2147483657" r:id="rId14"/>
    <p:sldLayoutId id="2147483658" r:id="rId15"/>
    <p:sldLayoutId id="2147483659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5178B45-23F7-4D5F-8925-85AADE702DA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46" y="264912"/>
            <a:ext cx="1977626" cy="58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9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png"/><Relationship Id="rId4" Type="http://schemas.openxmlformats.org/officeDocument/2006/relationships/image" Target="../media/image2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image" Target="../media/image36.sv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sv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sv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90612" y="1772953"/>
            <a:ext cx="799930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4400" b="1" dirty="0">
                <a:solidFill>
                  <a:srgbClr val="1B6EB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新北市</a:t>
            </a:r>
            <a:r>
              <a:rPr kumimoji="1" lang="en-US" altLang="zh-TW" sz="4400" b="1" dirty="0">
                <a:solidFill>
                  <a:srgbClr val="1B6EB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110</a:t>
            </a:r>
            <a:r>
              <a:rPr kumimoji="1" lang="zh-TW" altLang="en-US" sz="4400" b="1" dirty="0">
                <a:solidFill>
                  <a:srgbClr val="1B6EB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學年度高級中等學校</a:t>
            </a:r>
            <a:endParaRPr kumimoji="1" lang="en-US" altLang="zh-TW" sz="4400" b="1" dirty="0">
              <a:solidFill>
                <a:srgbClr val="1B6EB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kumimoji="1" lang="zh-TW" altLang="en-US" sz="4400" b="1" dirty="0">
                <a:solidFill>
                  <a:srgbClr val="1B6EB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學術性向資優鑑定</a:t>
            </a:r>
            <a:endParaRPr kumimoji="1" lang="en-US" altLang="zh-TW" sz="4400" b="1" dirty="0">
              <a:solidFill>
                <a:srgbClr val="1B6EB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kumimoji="1" lang="zh-TW" altLang="en-US" sz="4400" b="1" dirty="0">
                <a:solidFill>
                  <a:srgbClr val="1B6EB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（語文類）</a:t>
            </a:r>
            <a:endParaRPr kumimoji="1" lang="zh-CN" altLang="en-US" sz="4400" b="1" dirty="0">
              <a:solidFill>
                <a:srgbClr val="1B6EB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67376" y="3896611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2800" b="1" dirty="0">
                <a:solidFill>
                  <a:srgbClr val="7FCFD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線上報名操作手冊</a:t>
            </a:r>
            <a:endParaRPr kumimoji="1" lang="zh-CN" altLang="en-US" sz="2800" b="1" dirty="0">
              <a:solidFill>
                <a:srgbClr val="7FCFD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8"/>
          <p:cNvSpPr txBox="1"/>
          <p:nvPr/>
        </p:nvSpPr>
        <p:spPr>
          <a:xfrm>
            <a:off x="2970762" y="4419831"/>
            <a:ext cx="6439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TW" altLang="en-US" sz="24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承辦單位 </a:t>
            </a:r>
            <a:r>
              <a:rPr kumimoji="1" lang="en-US" altLang="zh-TW" sz="24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: </a:t>
            </a:r>
            <a:r>
              <a:rPr kumimoji="1" lang="zh-TW" altLang="en-US" sz="24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新北市資優教育資源中心</a:t>
            </a:r>
            <a:r>
              <a:rPr kumimoji="1" lang="en-US" altLang="zh-TW" sz="24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kumimoji="1" lang="zh-TW" altLang="en-US" sz="24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秀山國小</a:t>
            </a:r>
            <a:r>
              <a:rPr kumimoji="1" lang="en-US" altLang="zh-TW" sz="24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</a:p>
          <a:p>
            <a:r>
              <a:rPr kumimoji="1" lang="zh-TW" altLang="en-US" sz="24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連絡電話</a:t>
            </a:r>
            <a:r>
              <a:rPr kumimoji="1" lang="zh-TW" altLang="en-US" sz="24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：</a:t>
            </a:r>
            <a:r>
              <a:rPr kumimoji="1" lang="en-US" altLang="zh-TW" sz="24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(02)2943-8252</a:t>
            </a:r>
            <a:r>
              <a:rPr kumimoji="1" lang="zh-TW" altLang="en-US" sz="24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分機</a:t>
            </a:r>
            <a:r>
              <a:rPr kumimoji="1" lang="en-US" altLang="zh-TW" sz="24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715</a:t>
            </a:r>
          </a:p>
          <a:p>
            <a:r>
              <a:rPr kumimoji="1" lang="zh-TW" altLang="en-US" sz="24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系統網址：</a:t>
            </a:r>
            <a:r>
              <a:rPr kumimoji="1" lang="en-US" altLang="zh-TW" sz="24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https://gifted.ntpc.edu.tw</a:t>
            </a:r>
            <a:endParaRPr kumimoji="1" lang="zh-TW" altLang="en-US" sz="2400" b="1" dirty="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">
            <a:extLst>
              <a:ext uri="{FF2B5EF4-FFF2-40B4-BE49-F238E27FC236}">
                <a16:creationId xmlns:a16="http://schemas.microsoft.com/office/drawing/2014/main" id="{79A2046C-B94C-4ED9-A0D2-CC272974317C}"/>
              </a:ext>
            </a:extLst>
          </p:cNvPr>
          <p:cNvSpPr txBox="1"/>
          <p:nvPr/>
        </p:nvSpPr>
        <p:spPr>
          <a:xfrm>
            <a:off x="3135993" y="1814309"/>
            <a:ext cx="4905510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765"/>
            <a:r>
              <a:rPr kumimoji="1" lang="en-US" altLang="zh-TW" sz="23900" b="1" dirty="0">
                <a:solidFill>
                  <a:srgbClr val="FFFFFF"/>
                </a:solidFill>
                <a:latin typeface="Century Gothic"/>
                <a:ea typeface="宋体" panose="02010600030101010101" pitchFamily="2" charset="-122"/>
              </a:rPr>
              <a:t>3-1</a:t>
            </a:r>
            <a:endParaRPr kumimoji="1" lang="zh-CN" altLang="en-US" sz="23900" b="1" dirty="0">
              <a:solidFill>
                <a:srgbClr val="FFFFFF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7" name="文本框 3">
            <a:extLst>
              <a:ext uri="{FF2B5EF4-FFF2-40B4-BE49-F238E27FC236}">
                <a16:creationId xmlns:a16="http://schemas.microsoft.com/office/drawing/2014/main" id="{370A703C-F653-48E9-8391-AF116ED21B3A}"/>
              </a:ext>
            </a:extLst>
          </p:cNvPr>
          <p:cNvSpPr txBox="1"/>
          <p:nvPr/>
        </p:nvSpPr>
        <p:spPr>
          <a:xfrm>
            <a:off x="8041503" y="2505670"/>
            <a:ext cx="32795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7200" b="1" dirty="0">
                <a:solidFill>
                  <a:srgbClr val="DBD4F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管道一</a:t>
            </a:r>
            <a:endParaRPr kumimoji="1" lang="en-US" altLang="zh-TW" sz="7200" b="1" dirty="0">
              <a:solidFill>
                <a:srgbClr val="DBD4F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zh-TW" altLang="en-US" sz="5400" b="1" dirty="0">
                <a:solidFill>
                  <a:schemeClr val="accent4">
                    <a:alpha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書面審查</a:t>
            </a:r>
            <a:endParaRPr kumimoji="1" lang="zh-CN" altLang="en-US" sz="5400" b="1" dirty="0">
              <a:solidFill>
                <a:schemeClr val="accent4">
                  <a:alpha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2474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5495EE5-B12B-4788-8987-32C7C9BA2C4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27E17A-E34B-4415-BBF8-72264BB1C316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DC7D64C-CD9B-4967-8E9B-A57191B84E82}"/>
              </a:ext>
            </a:extLst>
          </p:cNvPr>
          <p:cNvSpPr txBox="1"/>
          <p:nvPr/>
        </p:nvSpPr>
        <p:spPr>
          <a:xfrm>
            <a:off x="5071763" y="4741982"/>
            <a:ext cx="1460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填寫申請表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CFDDA21-D490-4504-9184-8BA24C75D2E4}"/>
              </a:ext>
            </a:extLst>
          </p:cNvPr>
          <p:cNvSpPr/>
          <p:nvPr/>
        </p:nvSpPr>
        <p:spPr>
          <a:xfrm>
            <a:off x="4432391" y="4686646"/>
            <a:ext cx="639372" cy="639372"/>
          </a:xfrm>
          <a:prstGeom prst="ellipse">
            <a:avLst/>
          </a:prstGeom>
          <a:solidFill>
            <a:srgbClr val="7FCFDB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微软雅黑" panose="020B0503020204020204" charset="-122"/>
              </a:rPr>
              <a:t>3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anose="020E0502030303020204" pitchFamily="34" charset="0"/>
              <a:ea typeface="微软雅黑" panose="020B0503020204020204" charset="-122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1784CF6-CF18-4E9D-B64E-057603C97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138" y="1618192"/>
            <a:ext cx="3087454" cy="532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128FE8D-DDCB-4B80-8ADC-AB1DC761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665" y="3264214"/>
            <a:ext cx="6326670" cy="11761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圖形 7" descr="單線箭號 (直線)">
            <a:extLst>
              <a:ext uri="{FF2B5EF4-FFF2-40B4-BE49-F238E27FC236}">
                <a16:creationId xmlns:a16="http://schemas.microsoft.com/office/drawing/2014/main" id="{CA20400E-8B3B-4AD0-AD01-B9EB8368A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461710" y="2367208"/>
            <a:ext cx="680310" cy="680310"/>
          </a:xfrm>
          <a:prstGeom prst="rect">
            <a:avLst/>
          </a:prstGeom>
        </p:spPr>
      </p:pic>
      <p:sp>
        <p:nvSpPr>
          <p:cNvPr id="9" name="弧形 8">
            <a:extLst>
              <a:ext uri="{FF2B5EF4-FFF2-40B4-BE49-F238E27FC236}">
                <a16:creationId xmlns:a16="http://schemas.microsoft.com/office/drawing/2014/main" id="{62C11201-FB2D-4460-A761-1CD00A58AA3C}"/>
              </a:ext>
            </a:extLst>
          </p:cNvPr>
          <p:cNvSpPr/>
          <p:nvPr/>
        </p:nvSpPr>
        <p:spPr>
          <a:xfrm rot="20954989">
            <a:off x="3446024" y="5331123"/>
            <a:ext cx="3719845" cy="1986130"/>
          </a:xfrm>
          <a:prstGeom prst="arc">
            <a:avLst>
              <a:gd name="adj1" fmla="val 16200000"/>
              <a:gd name="adj2" fmla="val 20099876"/>
            </a:avLst>
          </a:prstGeom>
          <a:ln w="76200" cap="rnd">
            <a:solidFill>
              <a:srgbClr val="7FCFD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039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47477E0-AE1B-4715-B0AB-053BF58B4C4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27E17A-E34B-4415-BBF8-72264BB1C316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0266BFB-6AED-4873-B68B-ECD0F9C52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59" y="1749279"/>
            <a:ext cx="5047204" cy="3133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BD29E19E-9A14-42EA-B112-2CEE342CC925}"/>
              </a:ext>
            </a:extLst>
          </p:cNvPr>
          <p:cNvSpPr/>
          <p:nvPr/>
        </p:nvSpPr>
        <p:spPr>
          <a:xfrm>
            <a:off x="1284350" y="5076285"/>
            <a:ext cx="639372" cy="639372"/>
          </a:xfrm>
          <a:prstGeom prst="ellipse">
            <a:avLst/>
          </a:prstGeom>
          <a:solidFill>
            <a:srgbClr val="7FCFDB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微软雅黑" panose="020B0503020204020204" charset="-122"/>
              </a:rPr>
              <a:t>4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anose="020E0502030303020204" pitchFamily="34" charset="0"/>
              <a:ea typeface="微软雅黑" panose="020B0503020204020204" charset="-122"/>
            </a:endParaRPr>
          </a:p>
        </p:txBody>
      </p:sp>
      <p:sp>
        <p:nvSpPr>
          <p:cNvPr id="6" name="文字方塊 37">
            <a:extLst>
              <a:ext uri="{FF2B5EF4-FFF2-40B4-BE49-F238E27FC236}">
                <a16:creationId xmlns:a16="http://schemas.microsoft.com/office/drawing/2014/main" id="{A073A85B-0BF4-42E8-A970-3F0AB37650CA}"/>
              </a:ext>
            </a:extLst>
          </p:cNvPr>
          <p:cNvSpPr txBox="1"/>
          <p:nvPr/>
        </p:nvSpPr>
        <p:spPr>
          <a:xfrm>
            <a:off x="1923722" y="5143225"/>
            <a:ext cx="2298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填寫推薦者並發送</a:t>
            </a:r>
          </a:p>
        </p:txBody>
      </p:sp>
      <p:sp>
        <p:nvSpPr>
          <p:cNvPr id="7" name="弧形 6">
            <a:extLst>
              <a:ext uri="{FF2B5EF4-FFF2-40B4-BE49-F238E27FC236}">
                <a16:creationId xmlns:a16="http://schemas.microsoft.com/office/drawing/2014/main" id="{D2E2AAFD-7A7B-471D-A364-4C7B3AEDC3E9}"/>
              </a:ext>
            </a:extLst>
          </p:cNvPr>
          <p:cNvSpPr/>
          <p:nvPr/>
        </p:nvSpPr>
        <p:spPr>
          <a:xfrm rot="20524587">
            <a:off x="313672" y="5728411"/>
            <a:ext cx="4042477" cy="1986130"/>
          </a:xfrm>
          <a:prstGeom prst="arc">
            <a:avLst>
              <a:gd name="adj1" fmla="val 16200000"/>
              <a:gd name="adj2" fmla="val 21017092"/>
            </a:avLst>
          </a:prstGeom>
          <a:ln w="76200" cap="rnd">
            <a:solidFill>
              <a:srgbClr val="7FCFD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83BC0FEE-B36C-4836-95AB-611398E29DB1}"/>
              </a:ext>
            </a:extLst>
          </p:cNvPr>
          <p:cNvSpPr/>
          <p:nvPr/>
        </p:nvSpPr>
        <p:spPr>
          <a:xfrm>
            <a:off x="2674203" y="4194927"/>
            <a:ext cx="1539578" cy="603315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E298522-DB9B-4B0D-AF5B-06122C3867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3"/>
          <a:stretch/>
        </p:blipFill>
        <p:spPr>
          <a:xfrm>
            <a:off x="6282916" y="1749279"/>
            <a:ext cx="5690371" cy="3133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13B24A4D-26A2-4AB1-AF9C-50E0EC6DC1B1}"/>
              </a:ext>
            </a:extLst>
          </p:cNvPr>
          <p:cNvSpPr txBox="1"/>
          <p:nvPr/>
        </p:nvSpPr>
        <p:spPr>
          <a:xfrm>
            <a:off x="6811182" y="897603"/>
            <a:ext cx="3470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由推薦者郵件收取信件，並填寫</a:t>
            </a: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220E8054-A2B0-4061-8F44-A514A15DA3C5}"/>
              </a:ext>
            </a:extLst>
          </p:cNvPr>
          <p:cNvSpPr/>
          <p:nvPr/>
        </p:nvSpPr>
        <p:spPr>
          <a:xfrm>
            <a:off x="6811182" y="897603"/>
            <a:ext cx="3388620" cy="369332"/>
          </a:xfrm>
          <a:prstGeom prst="roundRect">
            <a:avLst/>
          </a:prstGeom>
          <a:noFill/>
          <a:ln>
            <a:solidFill>
              <a:srgbClr val="7FC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形 13" descr="單線箭號 (順時針曲線)">
            <a:extLst>
              <a:ext uri="{FF2B5EF4-FFF2-40B4-BE49-F238E27FC236}">
                <a16:creationId xmlns:a16="http://schemas.microsoft.com/office/drawing/2014/main" id="{09C4461B-9CC3-474A-83EB-F09B6617E2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580888">
            <a:off x="10134727" y="1038110"/>
            <a:ext cx="650803" cy="65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44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9EB7F3D-4A26-4808-8620-BC7357A0DBA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27E17A-E34B-4415-BBF8-72264BB1C316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FE1A4C8-3DA8-4C6A-8460-93A81C342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780" y="1222780"/>
            <a:ext cx="5580437" cy="4412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E5044FDD-9106-488D-BC0B-DC5F0BC8B691}"/>
              </a:ext>
            </a:extLst>
          </p:cNvPr>
          <p:cNvSpPr/>
          <p:nvPr/>
        </p:nvSpPr>
        <p:spPr>
          <a:xfrm>
            <a:off x="6649368" y="5762789"/>
            <a:ext cx="639372" cy="639372"/>
          </a:xfrm>
          <a:prstGeom prst="ellipse">
            <a:avLst/>
          </a:prstGeom>
          <a:solidFill>
            <a:srgbClr val="7FCFDB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TW" sz="3200" b="1" kern="0" dirty="0">
                <a:solidFill>
                  <a:srgbClr val="FFFFFF"/>
                </a:solidFill>
                <a:latin typeface="Candara" panose="020E0502030303020204" pitchFamily="34" charset="0"/>
                <a:ea typeface="微软雅黑" panose="020B0503020204020204" charset="-122"/>
              </a:rPr>
              <a:t>5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anose="020E0502030303020204" pitchFamily="34" charset="0"/>
              <a:ea typeface="微软雅黑" panose="020B0503020204020204" charset="-122"/>
            </a:endParaRPr>
          </a:p>
        </p:txBody>
      </p:sp>
      <p:sp>
        <p:nvSpPr>
          <p:cNvPr id="6" name="文字方塊 37">
            <a:extLst>
              <a:ext uri="{FF2B5EF4-FFF2-40B4-BE49-F238E27FC236}">
                <a16:creationId xmlns:a16="http://schemas.microsoft.com/office/drawing/2014/main" id="{0FAF850F-694F-4D19-B8EE-06CDCB3129BD}"/>
              </a:ext>
            </a:extLst>
          </p:cNvPr>
          <p:cNvSpPr txBox="1"/>
          <p:nvPr/>
        </p:nvSpPr>
        <p:spPr>
          <a:xfrm>
            <a:off x="7347394" y="5882420"/>
            <a:ext cx="2298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上傳檢附資料</a:t>
            </a:r>
          </a:p>
        </p:txBody>
      </p:sp>
      <p:sp>
        <p:nvSpPr>
          <p:cNvPr id="8" name="弧形 7">
            <a:extLst>
              <a:ext uri="{FF2B5EF4-FFF2-40B4-BE49-F238E27FC236}">
                <a16:creationId xmlns:a16="http://schemas.microsoft.com/office/drawing/2014/main" id="{60A77825-3D6E-49BB-8D7C-65A12BA3479C}"/>
              </a:ext>
            </a:extLst>
          </p:cNvPr>
          <p:cNvSpPr/>
          <p:nvPr/>
        </p:nvSpPr>
        <p:spPr>
          <a:xfrm rot="20777012">
            <a:off x="5542848" y="6475152"/>
            <a:ext cx="4227414" cy="1986130"/>
          </a:xfrm>
          <a:prstGeom prst="arc">
            <a:avLst>
              <a:gd name="adj1" fmla="val 16200000"/>
              <a:gd name="adj2" fmla="val 20482632"/>
            </a:avLst>
          </a:prstGeom>
          <a:ln w="76200" cap="rnd">
            <a:solidFill>
              <a:srgbClr val="7FCFD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B2D601A-DF05-4E85-ACB1-4E3C5DFB2E1D}"/>
              </a:ext>
            </a:extLst>
          </p:cNvPr>
          <p:cNvSpPr txBox="1"/>
          <p:nvPr/>
        </p:nvSpPr>
        <p:spPr>
          <a:xfrm>
            <a:off x="468027" y="2900757"/>
            <a:ext cx="5227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i="0" cap="all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b="1" i="0" cap="all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檢附資料</a:t>
            </a:r>
            <a:r>
              <a:rPr lang="zh-TW" altLang="en-US" i="0" cap="all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」上傳文件大小超過</a:t>
            </a:r>
            <a:r>
              <a:rPr lang="en-US" altLang="zh-TW" i="0" cap="all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3(M)</a:t>
            </a:r>
            <a:r>
              <a:rPr lang="zh-TW" altLang="en-US" i="0" cap="all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者，</a:t>
            </a:r>
            <a:endParaRPr lang="en-US" altLang="zh-TW" i="0" cap="all" dirty="0">
              <a:solidFill>
                <a:srgbClr val="555555"/>
              </a:solidFill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i="0" cap="all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請寄至新北市中和區立人街 </a:t>
            </a:r>
            <a:r>
              <a:rPr lang="en-US" altLang="zh-TW" i="0" cap="all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 </a:t>
            </a:r>
            <a:r>
              <a:rPr lang="zh-TW" altLang="en-US" i="0" cap="all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號</a:t>
            </a:r>
            <a:endParaRPr lang="en-US" altLang="zh-TW" i="0" cap="all" dirty="0">
              <a:solidFill>
                <a:srgbClr val="555555"/>
              </a:solidFill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i="0" cap="all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i="0" cap="all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電話：</a:t>
            </a:r>
            <a:r>
              <a:rPr lang="en-US" altLang="zh-TW" i="0" cap="all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(02)2943-8252 </a:t>
            </a:r>
            <a:r>
              <a:rPr lang="zh-TW" altLang="en-US" i="0" cap="all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轉 </a:t>
            </a:r>
            <a:r>
              <a:rPr lang="en-US" altLang="zh-TW" i="0" cap="all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715)</a:t>
            </a:r>
          </a:p>
          <a:p>
            <a:r>
              <a:rPr lang="en-US" altLang="zh-TW" i="0" cap="all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i="0" cap="all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新北市資優教育資源中心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899B815F-9A9D-41F1-BDE6-76C07646861F}"/>
              </a:ext>
            </a:extLst>
          </p:cNvPr>
          <p:cNvSpPr/>
          <p:nvPr/>
        </p:nvSpPr>
        <p:spPr>
          <a:xfrm>
            <a:off x="320511" y="2762054"/>
            <a:ext cx="4383464" cy="1423447"/>
          </a:xfrm>
          <a:prstGeom prst="roundRect">
            <a:avLst/>
          </a:prstGeom>
          <a:noFill/>
          <a:ln>
            <a:solidFill>
              <a:srgbClr val="7FC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236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2E0342B-5FE2-4709-A402-9C55C24120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27E17A-E34B-4415-BBF8-72264BB1C316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CD60691-2423-4F92-B060-2278A14A8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2" t="1991" r="21198" b="28934"/>
          <a:stretch/>
        </p:blipFill>
        <p:spPr>
          <a:xfrm>
            <a:off x="4853981" y="559958"/>
            <a:ext cx="4852937" cy="57380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F875D728-13BE-43C5-B9BE-33E9A8E5C3BF}"/>
              </a:ext>
            </a:extLst>
          </p:cNvPr>
          <p:cNvSpPr/>
          <p:nvPr/>
        </p:nvSpPr>
        <p:spPr>
          <a:xfrm>
            <a:off x="6026594" y="4702865"/>
            <a:ext cx="1007896" cy="490193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弧形 5">
            <a:extLst>
              <a:ext uri="{FF2B5EF4-FFF2-40B4-BE49-F238E27FC236}">
                <a16:creationId xmlns:a16="http://schemas.microsoft.com/office/drawing/2014/main" id="{B229599C-FCC1-4D00-BD35-8AA8C123D12D}"/>
              </a:ext>
            </a:extLst>
          </p:cNvPr>
          <p:cNvSpPr/>
          <p:nvPr/>
        </p:nvSpPr>
        <p:spPr>
          <a:xfrm rot="10060649">
            <a:off x="857043" y="3670575"/>
            <a:ext cx="7059407" cy="1986130"/>
          </a:xfrm>
          <a:prstGeom prst="arc">
            <a:avLst>
              <a:gd name="adj1" fmla="val 16200000"/>
              <a:gd name="adj2" fmla="val 21015087"/>
            </a:avLst>
          </a:prstGeom>
          <a:ln w="76200" cap="rnd">
            <a:solidFill>
              <a:srgbClr val="7FCFDB"/>
            </a:solidFill>
            <a:round/>
            <a:head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E07D476-A4C5-4310-B10A-E25CAC4065C6}"/>
              </a:ext>
            </a:extLst>
          </p:cNvPr>
          <p:cNvSpPr txBox="1"/>
          <p:nvPr/>
        </p:nvSpPr>
        <p:spPr>
          <a:xfrm>
            <a:off x="1281859" y="4852149"/>
            <a:ext cx="3211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列印繳費單並繳費。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Taipei Sans TC Beta" pitchFamily="2" charset="-120"/>
              <a:ea typeface="Taipei Sans TC Beta" pitchFamily="2" charset="-120"/>
            </a:endParaRPr>
          </a:p>
          <a:p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可直接持繳費條碼至超商繳費。</a:t>
            </a: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69C9A4C4-4E1D-44F5-A27A-D2C461982148}"/>
              </a:ext>
            </a:extLst>
          </p:cNvPr>
          <p:cNvSpPr/>
          <p:nvPr/>
        </p:nvSpPr>
        <p:spPr>
          <a:xfrm>
            <a:off x="642487" y="4873372"/>
            <a:ext cx="639372" cy="639372"/>
          </a:xfrm>
          <a:prstGeom prst="ellipse">
            <a:avLst/>
          </a:prstGeom>
          <a:solidFill>
            <a:srgbClr val="7FCFDB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微软雅黑" panose="020B0503020204020204" charset="-122"/>
              </a:rPr>
              <a:t>6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anose="020E0502030303020204" pitchFamily="34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9189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B2427F9-1E79-4B9D-B812-09020ED1C8F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27E17A-E34B-4415-BBF8-72264BB1C316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F7B215B-849A-4E74-8CE2-A6D43F0B0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8" y="2290554"/>
            <a:ext cx="2793880" cy="2944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7C3D058-1F78-4649-8DE2-B067B3126B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4"/>
          <a:stretch/>
        </p:blipFill>
        <p:spPr>
          <a:xfrm>
            <a:off x="4322091" y="3972001"/>
            <a:ext cx="7255571" cy="12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8630D73-7F25-4971-B40C-5F1235AA80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9"/>
          <a:stretch/>
        </p:blipFill>
        <p:spPr>
          <a:xfrm>
            <a:off x="4263474" y="1787553"/>
            <a:ext cx="7314188" cy="12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橢圓 7">
            <a:extLst>
              <a:ext uri="{FF2B5EF4-FFF2-40B4-BE49-F238E27FC236}">
                <a16:creationId xmlns:a16="http://schemas.microsoft.com/office/drawing/2014/main" id="{77F70222-F1B6-4ED8-A00F-3762C9E712CF}"/>
              </a:ext>
            </a:extLst>
          </p:cNvPr>
          <p:cNvSpPr/>
          <p:nvPr/>
        </p:nvSpPr>
        <p:spPr>
          <a:xfrm>
            <a:off x="530958" y="4211783"/>
            <a:ext cx="1953624" cy="529424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2" name="圖形 11" descr="單線箭號 (略彎曲線)">
            <a:extLst>
              <a:ext uri="{FF2B5EF4-FFF2-40B4-BE49-F238E27FC236}">
                <a16:creationId xmlns:a16="http://schemas.microsoft.com/office/drawing/2014/main" id="{9930AD8C-336C-4A6B-84BB-572237EF54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505297">
            <a:off x="3492943" y="3438741"/>
            <a:ext cx="914400" cy="914400"/>
          </a:xfrm>
          <a:prstGeom prst="rect">
            <a:avLst/>
          </a:prstGeom>
        </p:spPr>
      </p:pic>
      <p:pic>
        <p:nvPicPr>
          <p:cNvPr id="13" name="圖形 12" descr="單線箭號 (略彎曲線)">
            <a:extLst>
              <a:ext uri="{FF2B5EF4-FFF2-40B4-BE49-F238E27FC236}">
                <a16:creationId xmlns:a16="http://schemas.microsoft.com/office/drawing/2014/main" id="{98A6F9E9-C1C1-42F5-9B21-4FE1E92E9F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7426380" y="3099703"/>
            <a:ext cx="796238" cy="796238"/>
          </a:xfrm>
          <a:prstGeom prst="rect">
            <a:avLst/>
          </a:prstGeom>
        </p:spPr>
      </p:pic>
      <p:sp>
        <p:nvSpPr>
          <p:cNvPr id="15" name="椭圆 4">
            <a:extLst>
              <a:ext uri="{FF2B5EF4-FFF2-40B4-BE49-F238E27FC236}">
                <a16:creationId xmlns:a16="http://schemas.microsoft.com/office/drawing/2014/main" id="{57726C81-4F37-44F0-A89E-BA68E923E97F}"/>
              </a:ext>
            </a:extLst>
          </p:cNvPr>
          <p:cNvSpPr/>
          <p:nvPr/>
        </p:nvSpPr>
        <p:spPr>
          <a:xfrm>
            <a:off x="614338" y="5490728"/>
            <a:ext cx="639372" cy="639372"/>
          </a:xfrm>
          <a:prstGeom prst="ellipse">
            <a:avLst/>
          </a:prstGeom>
          <a:solidFill>
            <a:srgbClr val="7FCFDB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kern="0" dirty="0">
                <a:solidFill>
                  <a:srgbClr val="FFFFFF"/>
                </a:solidFill>
                <a:latin typeface="Candara" panose="020E0502030303020204" pitchFamily="34" charset="0"/>
                <a:ea typeface="微软雅黑" panose="020B0503020204020204" charset="-122"/>
              </a:rPr>
              <a:t>7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anose="020E0502030303020204" pitchFamily="34" charset="0"/>
              <a:ea typeface="微软雅黑" panose="020B0503020204020204" charset="-122"/>
            </a:endParaRPr>
          </a:p>
        </p:txBody>
      </p:sp>
      <p:sp>
        <p:nvSpPr>
          <p:cNvPr id="16" name="弧形 15">
            <a:extLst>
              <a:ext uri="{FF2B5EF4-FFF2-40B4-BE49-F238E27FC236}">
                <a16:creationId xmlns:a16="http://schemas.microsoft.com/office/drawing/2014/main" id="{43AA19A0-A986-4686-A4EF-9865641E9883}"/>
              </a:ext>
            </a:extLst>
          </p:cNvPr>
          <p:cNvSpPr/>
          <p:nvPr/>
        </p:nvSpPr>
        <p:spPr>
          <a:xfrm rot="20777012">
            <a:off x="-605937" y="6163306"/>
            <a:ext cx="4227414" cy="1986130"/>
          </a:xfrm>
          <a:prstGeom prst="arc">
            <a:avLst>
              <a:gd name="adj1" fmla="val 16200000"/>
              <a:gd name="adj2" fmla="val 20482632"/>
            </a:avLst>
          </a:prstGeom>
          <a:ln w="76200" cap="rnd">
            <a:solidFill>
              <a:srgbClr val="7FCFD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301DD5B-5941-4F3A-ABCA-D29F93E3D105}"/>
              </a:ext>
            </a:extLst>
          </p:cNvPr>
          <p:cNvSpPr txBox="1"/>
          <p:nvPr/>
        </p:nvSpPr>
        <p:spPr>
          <a:xfrm>
            <a:off x="1507770" y="5610359"/>
            <a:ext cx="1248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結果查詢</a:t>
            </a:r>
          </a:p>
        </p:txBody>
      </p:sp>
      <p:sp>
        <p:nvSpPr>
          <p:cNvPr id="18" name="椭圆 4">
            <a:extLst>
              <a:ext uri="{FF2B5EF4-FFF2-40B4-BE49-F238E27FC236}">
                <a16:creationId xmlns:a16="http://schemas.microsoft.com/office/drawing/2014/main" id="{2D9255AB-0C7B-4917-9EEC-B2C1868CDAE9}"/>
              </a:ext>
            </a:extLst>
          </p:cNvPr>
          <p:cNvSpPr/>
          <p:nvPr/>
        </p:nvSpPr>
        <p:spPr>
          <a:xfrm>
            <a:off x="6319813" y="5540258"/>
            <a:ext cx="639372" cy="639372"/>
          </a:xfrm>
          <a:prstGeom prst="ellipse">
            <a:avLst/>
          </a:prstGeom>
          <a:solidFill>
            <a:srgbClr val="7FCFDB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微软雅黑" panose="020B0503020204020204" charset="-122"/>
              </a:rPr>
              <a:t>8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anose="020E0502030303020204" pitchFamily="34" charset="0"/>
              <a:ea typeface="微软雅黑" panose="020B0503020204020204" charset="-122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FF668257-72DF-47B7-AC21-83687337E78B}"/>
              </a:ext>
            </a:extLst>
          </p:cNvPr>
          <p:cNvSpPr txBox="1"/>
          <p:nvPr/>
        </p:nvSpPr>
        <p:spPr>
          <a:xfrm>
            <a:off x="7360320" y="5540258"/>
            <a:ext cx="1724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審核結果</a:t>
            </a:r>
          </a:p>
        </p:txBody>
      </p:sp>
      <p:sp>
        <p:nvSpPr>
          <p:cNvPr id="20" name="弧形 19">
            <a:extLst>
              <a:ext uri="{FF2B5EF4-FFF2-40B4-BE49-F238E27FC236}">
                <a16:creationId xmlns:a16="http://schemas.microsoft.com/office/drawing/2014/main" id="{2B18CF23-9642-475B-A613-53F54E3EC28D}"/>
              </a:ext>
            </a:extLst>
          </p:cNvPr>
          <p:cNvSpPr/>
          <p:nvPr/>
        </p:nvSpPr>
        <p:spPr>
          <a:xfrm rot="20777012">
            <a:off x="5251938" y="6117010"/>
            <a:ext cx="4227414" cy="1986130"/>
          </a:xfrm>
          <a:prstGeom prst="arc">
            <a:avLst>
              <a:gd name="adj1" fmla="val 16200000"/>
              <a:gd name="adj2" fmla="val 20482632"/>
            </a:avLst>
          </a:prstGeom>
          <a:ln w="76200" cap="rnd">
            <a:solidFill>
              <a:srgbClr val="7FCFD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14EF6F44-C9F2-4E03-A601-E3D039A7E1A9}"/>
              </a:ext>
            </a:extLst>
          </p:cNvPr>
          <p:cNvSpPr/>
          <p:nvPr/>
        </p:nvSpPr>
        <p:spPr>
          <a:xfrm>
            <a:off x="4192782" y="4802681"/>
            <a:ext cx="1016528" cy="416691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2407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B2427F9-1E79-4B9D-B812-09020ED1C8F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27E17A-E34B-4415-BBF8-72264BB1C316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pic>
        <p:nvPicPr>
          <p:cNvPr id="12" name="圖形 11" descr="單線箭號 (略彎曲線)">
            <a:extLst>
              <a:ext uri="{FF2B5EF4-FFF2-40B4-BE49-F238E27FC236}">
                <a16:creationId xmlns:a16="http://schemas.microsoft.com/office/drawing/2014/main" id="{9930AD8C-336C-4A6B-84BB-572237EF5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505297">
            <a:off x="3492943" y="3438741"/>
            <a:ext cx="914400" cy="914400"/>
          </a:xfrm>
          <a:prstGeom prst="rect">
            <a:avLst/>
          </a:prstGeom>
        </p:spPr>
      </p:pic>
      <p:sp>
        <p:nvSpPr>
          <p:cNvPr id="15" name="椭圆 4">
            <a:extLst>
              <a:ext uri="{FF2B5EF4-FFF2-40B4-BE49-F238E27FC236}">
                <a16:creationId xmlns:a16="http://schemas.microsoft.com/office/drawing/2014/main" id="{57726C81-4F37-44F0-A89E-BA68E923E97F}"/>
              </a:ext>
            </a:extLst>
          </p:cNvPr>
          <p:cNvSpPr/>
          <p:nvPr/>
        </p:nvSpPr>
        <p:spPr>
          <a:xfrm>
            <a:off x="1552544" y="5420627"/>
            <a:ext cx="639372" cy="639372"/>
          </a:xfrm>
          <a:prstGeom prst="ellipse">
            <a:avLst/>
          </a:prstGeom>
          <a:solidFill>
            <a:srgbClr val="7FCFDB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微软雅黑" panose="020B0503020204020204" charset="-122"/>
              </a:rPr>
              <a:t>9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anose="020E0502030303020204" pitchFamily="34" charset="0"/>
              <a:ea typeface="微软雅黑" panose="020B0503020204020204" charset="-122"/>
            </a:endParaRPr>
          </a:p>
        </p:txBody>
      </p:sp>
      <p:sp>
        <p:nvSpPr>
          <p:cNvPr id="16" name="弧形 15">
            <a:extLst>
              <a:ext uri="{FF2B5EF4-FFF2-40B4-BE49-F238E27FC236}">
                <a16:creationId xmlns:a16="http://schemas.microsoft.com/office/drawing/2014/main" id="{43AA19A0-A986-4686-A4EF-9865641E9883}"/>
              </a:ext>
            </a:extLst>
          </p:cNvPr>
          <p:cNvSpPr/>
          <p:nvPr/>
        </p:nvSpPr>
        <p:spPr>
          <a:xfrm rot="21156307">
            <a:off x="-33627" y="6025712"/>
            <a:ext cx="5092435" cy="1986130"/>
          </a:xfrm>
          <a:prstGeom prst="arc">
            <a:avLst>
              <a:gd name="adj1" fmla="val 16200000"/>
              <a:gd name="adj2" fmla="val 20482632"/>
            </a:avLst>
          </a:prstGeom>
          <a:ln w="76200" cap="rnd">
            <a:solidFill>
              <a:srgbClr val="7FCFD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椭圆 4">
            <a:extLst>
              <a:ext uri="{FF2B5EF4-FFF2-40B4-BE49-F238E27FC236}">
                <a16:creationId xmlns:a16="http://schemas.microsoft.com/office/drawing/2014/main" id="{2D9255AB-0C7B-4917-9EEC-B2C1868CDAE9}"/>
              </a:ext>
            </a:extLst>
          </p:cNvPr>
          <p:cNvSpPr/>
          <p:nvPr/>
        </p:nvSpPr>
        <p:spPr>
          <a:xfrm>
            <a:off x="6547890" y="5420627"/>
            <a:ext cx="639372" cy="639372"/>
          </a:xfrm>
          <a:prstGeom prst="ellipse">
            <a:avLst/>
          </a:prstGeom>
          <a:solidFill>
            <a:srgbClr val="7FCFDB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kern="0" dirty="0">
                <a:solidFill>
                  <a:srgbClr val="FFFFFF"/>
                </a:solidFill>
                <a:latin typeface="Candara" panose="020E0502030303020204" pitchFamily="34" charset="0"/>
                <a:ea typeface="微软雅黑" panose="020B0503020204020204" charset="-122"/>
              </a:rPr>
              <a:t>10</a:t>
            </a:r>
            <a:endParaRPr kumimoji="1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anose="020E0502030303020204" pitchFamily="34" charset="0"/>
              <a:ea typeface="微软雅黑" panose="020B0503020204020204" charset="-122"/>
            </a:endParaRPr>
          </a:p>
        </p:txBody>
      </p:sp>
      <p:sp>
        <p:nvSpPr>
          <p:cNvPr id="20" name="弧形 19">
            <a:extLst>
              <a:ext uri="{FF2B5EF4-FFF2-40B4-BE49-F238E27FC236}">
                <a16:creationId xmlns:a16="http://schemas.microsoft.com/office/drawing/2014/main" id="{2B18CF23-9642-475B-A613-53F54E3EC28D}"/>
              </a:ext>
            </a:extLst>
          </p:cNvPr>
          <p:cNvSpPr/>
          <p:nvPr/>
        </p:nvSpPr>
        <p:spPr>
          <a:xfrm rot="21049276">
            <a:off x="3364536" y="6195152"/>
            <a:ext cx="8127049" cy="1986130"/>
          </a:xfrm>
          <a:prstGeom prst="arc">
            <a:avLst>
              <a:gd name="adj1" fmla="val 16390446"/>
              <a:gd name="adj2" fmla="val 21350564"/>
            </a:avLst>
          </a:prstGeom>
          <a:ln w="76200" cap="rnd">
            <a:solidFill>
              <a:srgbClr val="7FCFD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B69F556-C438-4533-B190-082B05AD8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487" y="1828031"/>
            <a:ext cx="4866668" cy="3122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7269C0F1-8BF4-4062-A134-92C8FEB620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0847" y="1797435"/>
            <a:ext cx="4996408" cy="31795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4C6BC056-1E80-4237-8C90-DF07C9EEE49F}"/>
              </a:ext>
            </a:extLst>
          </p:cNvPr>
          <p:cNvSpPr txBox="1"/>
          <p:nvPr/>
        </p:nvSpPr>
        <p:spPr>
          <a:xfrm>
            <a:off x="2191916" y="5540258"/>
            <a:ext cx="2400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選擇是否申請方案</a:t>
            </a: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77F70222-F1B6-4ED8-A00F-3762C9E712CF}"/>
              </a:ext>
            </a:extLst>
          </p:cNvPr>
          <p:cNvSpPr/>
          <p:nvPr/>
        </p:nvSpPr>
        <p:spPr>
          <a:xfrm>
            <a:off x="874487" y="2216727"/>
            <a:ext cx="2383671" cy="1036892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02D2C2EA-B353-4AA3-A788-554ED584A4F5}"/>
              </a:ext>
            </a:extLst>
          </p:cNvPr>
          <p:cNvSpPr txBox="1"/>
          <p:nvPr/>
        </p:nvSpPr>
        <p:spPr>
          <a:xfrm>
            <a:off x="7177453" y="5546148"/>
            <a:ext cx="4380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下載申請書並親自至原就讀學校繳交</a:t>
            </a:r>
            <a:endParaRPr lang="en-US" altLang="zh-TW" sz="2000" dirty="0">
              <a:solidFill>
                <a:schemeClr val="tx1">
                  <a:lumMod val="65000"/>
                  <a:lumOff val="35000"/>
                </a:schemeClr>
              </a:solidFill>
              <a:latin typeface="Taipei Sans TC Beta" pitchFamily="2" charset="-120"/>
              <a:ea typeface="Taipei Sans TC Beta" pitchFamily="2" charset="-120"/>
            </a:endParaRPr>
          </a:p>
        </p:txBody>
      </p:sp>
      <p:pic>
        <p:nvPicPr>
          <p:cNvPr id="23" name="圖形 22" descr="單線箭號 (略彎曲線)">
            <a:extLst>
              <a:ext uri="{FF2B5EF4-FFF2-40B4-BE49-F238E27FC236}">
                <a16:creationId xmlns:a16="http://schemas.microsoft.com/office/drawing/2014/main" id="{229A8A16-AEE3-4A85-A6C9-150E5CE4C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9673" y="3142673"/>
            <a:ext cx="572654" cy="572654"/>
          </a:xfrm>
          <a:prstGeom prst="rect">
            <a:avLst/>
          </a:prstGeom>
        </p:spPr>
      </p:pic>
      <p:sp>
        <p:nvSpPr>
          <p:cNvPr id="14" name="橢圓 13">
            <a:extLst>
              <a:ext uri="{FF2B5EF4-FFF2-40B4-BE49-F238E27FC236}">
                <a16:creationId xmlns:a16="http://schemas.microsoft.com/office/drawing/2014/main" id="{8E08FC4F-451B-41F5-89FA-A227EBE87045}"/>
              </a:ext>
            </a:extLst>
          </p:cNvPr>
          <p:cNvSpPr/>
          <p:nvPr/>
        </p:nvSpPr>
        <p:spPr>
          <a:xfrm>
            <a:off x="8352640" y="4489381"/>
            <a:ext cx="1192821" cy="613107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6546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">
            <a:extLst>
              <a:ext uri="{FF2B5EF4-FFF2-40B4-BE49-F238E27FC236}">
                <a16:creationId xmlns:a16="http://schemas.microsoft.com/office/drawing/2014/main" id="{79A2046C-B94C-4ED9-A0D2-CC272974317C}"/>
              </a:ext>
            </a:extLst>
          </p:cNvPr>
          <p:cNvSpPr txBox="1"/>
          <p:nvPr/>
        </p:nvSpPr>
        <p:spPr>
          <a:xfrm>
            <a:off x="2923557" y="1543868"/>
            <a:ext cx="4905510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765"/>
            <a:r>
              <a:rPr kumimoji="1" lang="en-US" altLang="zh-TW" sz="23900" b="1" dirty="0">
                <a:solidFill>
                  <a:srgbClr val="FFFFFF"/>
                </a:solidFill>
                <a:latin typeface="Century Gothic"/>
                <a:ea typeface="宋体" panose="02010600030101010101" pitchFamily="2" charset="-122"/>
              </a:rPr>
              <a:t>3-2</a:t>
            </a:r>
            <a:endParaRPr kumimoji="1" lang="zh-CN" altLang="en-US" sz="23900" b="1" dirty="0">
              <a:solidFill>
                <a:srgbClr val="FFFFFF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7" name="文本框 3">
            <a:extLst>
              <a:ext uri="{FF2B5EF4-FFF2-40B4-BE49-F238E27FC236}">
                <a16:creationId xmlns:a16="http://schemas.microsoft.com/office/drawing/2014/main" id="{370A703C-F653-48E9-8391-AF116ED21B3A}"/>
              </a:ext>
            </a:extLst>
          </p:cNvPr>
          <p:cNvSpPr txBox="1"/>
          <p:nvPr/>
        </p:nvSpPr>
        <p:spPr>
          <a:xfrm>
            <a:off x="8041503" y="2505670"/>
            <a:ext cx="32795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7200" b="1" dirty="0">
                <a:solidFill>
                  <a:srgbClr val="DBD4F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管道二</a:t>
            </a:r>
            <a:endParaRPr kumimoji="1" lang="en-US" altLang="zh-TW" sz="7200" b="1" dirty="0">
              <a:solidFill>
                <a:srgbClr val="DBD4F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zh-TW" altLang="en-US" sz="5400" b="1" dirty="0">
                <a:solidFill>
                  <a:schemeClr val="accent4">
                    <a:alpha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能力評量</a:t>
            </a:r>
            <a:endParaRPr kumimoji="1" lang="zh-CN" altLang="en-US" sz="5400" b="1" dirty="0">
              <a:solidFill>
                <a:schemeClr val="accent4">
                  <a:alpha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2585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5495EE5-B12B-4788-8987-32C7C9BA2C4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27E17A-E34B-4415-BBF8-72264BB1C316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DC7D64C-CD9B-4967-8E9B-A57191B84E82}"/>
              </a:ext>
            </a:extLst>
          </p:cNvPr>
          <p:cNvSpPr txBox="1"/>
          <p:nvPr/>
        </p:nvSpPr>
        <p:spPr>
          <a:xfrm>
            <a:off x="5071763" y="4741982"/>
            <a:ext cx="1460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填寫申請表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CFDDA21-D490-4504-9184-8BA24C75D2E4}"/>
              </a:ext>
            </a:extLst>
          </p:cNvPr>
          <p:cNvSpPr/>
          <p:nvPr/>
        </p:nvSpPr>
        <p:spPr>
          <a:xfrm>
            <a:off x="4432391" y="4686646"/>
            <a:ext cx="639372" cy="639372"/>
          </a:xfrm>
          <a:prstGeom prst="ellipse">
            <a:avLst/>
          </a:prstGeom>
          <a:solidFill>
            <a:srgbClr val="7FCFDB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微软雅黑" panose="020B0503020204020204" charset="-122"/>
              </a:rPr>
              <a:t>3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anose="020E0502030303020204" pitchFamily="34" charset="0"/>
              <a:ea typeface="微软雅黑" panose="020B0503020204020204" charset="-122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1784CF6-CF18-4E9D-B64E-057603C97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138" y="1618192"/>
            <a:ext cx="3087454" cy="532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圖形 7" descr="單線箭號 (直線)">
            <a:extLst>
              <a:ext uri="{FF2B5EF4-FFF2-40B4-BE49-F238E27FC236}">
                <a16:creationId xmlns:a16="http://schemas.microsoft.com/office/drawing/2014/main" id="{CA20400E-8B3B-4AD0-AD01-B9EB8368A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5461710" y="2367208"/>
            <a:ext cx="680310" cy="680310"/>
          </a:xfrm>
          <a:prstGeom prst="rect">
            <a:avLst/>
          </a:prstGeom>
        </p:spPr>
      </p:pic>
      <p:sp>
        <p:nvSpPr>
          <p:cNvPr id="9" name="弧形 8">
            <a:extLst>
              <a:ext uri="{FF2B5EF4-FFF2-40B4-BE49-F238E27FC236}">
                <a16:creationId xmlns:a16="http://schemas.microsoft.com/office/drawing/2014/main" id="{62C11201-FB2D-4460-A761-1CD00A58AA3C}"/>
              </a:ext>
            </a:extLst>
          </p:cNvPr>
          <p:cNvSpPr/>
          <p:nvPr/>
        </p:nvSpPr>
        <p:spPr>
          <a:xfrm rot="20954989">
            <a:off x="3446024" y="5331123"/>
            <a:ext cx="3719845" cy="1986130"/>
          </a:xfrm>
          <a:prstGeom prst="arc">
            <a:avLst>
              <a:gd name="adj1" fmla="val 16200000"/>
              <a:gd name="adj2" fmla="val 20099876"/>
            </a:avLst>
          </a:prstGeom>
          <a:ln w="76200" cap="rnd">
            <a:solidFill>
              <a:srgbClr val="7FCFD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9115579D-596E-408C-BCB8-C2D8C19CD1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02" y="3151031"/>
            <a:ext cx="7809524" cy="1409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084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47477E0-AE1B-4715-B0AB-053BF58B4C4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27E17A-E34B-4415-BBF8-72264BB1C316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0266BFB-6AED-4873-B68B-ECD0F9C52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142" y="1749279"/>
            <a:ext cx="5351674" cy="3133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BD29E19E-9A14-42EA-B112-2CEE342CC925}"/>
              </a:ext>
            </a:extLst>
          </p:cNvPr>
          <p:cNvSpPr/>
          <p:nvPr/>
        </p:nvSpPr>
        <p:spPr>
          <a:xfrm>
            <a:off x="1284350" y="5076285"/>
            <a:ext cx="639372" cy="639372"/>
          </a:xfrm>
          <a:prstGeom prst="ellipse">
            <a:avLst/>
          </a:prstGeom>
          <a:solidFill>
            <a:srgbClr val="7FCFDB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微软雅黑" panose="020B0503020204020204" charset="-122"/>
              </a:rPr>
              <a:t>4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anose="020E0502030303020204" pitchFamily="34" charset="0"/>
              <a:ea typeface="微软雅黑" panose="020B0503020204020204" charset="-122"/>
            </a:endParaRPr>
          </a:p>
        </p:txBody>
      </p:sp>
      <p:sp>
        <p:nvSpPr>
          <p:cNvPr id="6" name="文字方塊 37">
            <a:extLst>
              <a:ext uri="{FF2B5EF4-FFF2-40B4-BE49-F238E27FC236}">
                <a16:creationId xmlns:a16="http://schemas.microsoft.com/office/drawing/2014/main" id="{A073A85B-0BF4-42E8-A970-3F0AB37650CA}"/>
              </a:ext>
            </a:extLst>
          </p:cNvPr>
          <p:cNvSpPr txBox="1"/>
          <p:nvPr/>
        </p:nvSpPr>
        <p:spPr>
          <a:xfrm>
            <a:off x="1923722" y="5143225"/>
            <a:ext cx="2298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填寫推薦者並發送</a:t>
            </a:r>
          </a:p>
        </p:txBody>
      </p:sp>
      <p:sp>
        <p:nvSpPr>
          <p:cNvPr id="7" name="弧形 6">
            <a:extLst>
              <a:ext uri="{FF2B5EF4-FFF2-40B4-BE49-F238E27FC236}">
                <a16:creationId xmlns:a16="http://schemas.microsoft.com/office/drawing/2014/main" id="{D2E2AAFD-7A7B-471D-A364-4C7B3AEDC3E9}"/>
              </a:ext>
            </a:extLst>
          </p:cNvPr>
          <p:cNvSpPr/>
          <p:nvPr/>
        </p:nvSpPr>
        <p:spPr>
          <a:xfrm rot="20524587">
            <a:off x="313672" y="5728411"/>
            <a:ext cx="4042477" cy="1986130"/>
          </a:xfrm>
          <a:prstGeom prst="arc">
            <a:avLst>
              <a:gd name="adj1" fmla="val 16200000"/>
              <a:gd name="adj2" fmla="val 21017092"/>
            </a:avLst>
          </a:prstGeom>
          <a:ln w="76200" cap="rnd">
            <a:solidFill>
              <a:srgbClr val="7FCFD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83BC0FEE-B36C-4836-95AB-611398E29DB1}"/>
              </a:ext>
            </a:extLst>
          </p:cNvPr>
          <p:cNvSpPr/>
          <p:nvPr/>
        </p:nvSpPr>
        <p:spPr>
          <a:xfrm>
            <a:off x="2227190" y="4376369"/>
            <a:ext cx="1539578" cy="603315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E298522-DB9B-4B0D-AF5B-06122C3867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3"/>
          <a:stretch/>
        </p:blipFill>
        <p:spPr>
          <a:xfrm>
            <a:off x="6282916" y="1749279"/>
            <a:ext cx="5690371" cy="3133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13B24A4D-26A2-4AB1-AF9C-50E0EC6DC1B1}"/>
              </a:ext>
            </a:extLst>
          </p:cNvPr>
          <p:cNvSpPr txBox="1"/>
          <p:nvPr/>
        </p:nvSpPr>
        <p:spPr>
          <a:xfrm>
            <a:off x="6811182" y="897603"/>
            <a:ext cx="3470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由推薦者郵件收取信件，並填寫</a:t>
            </a: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220E8054-A2B0-4061-8F44-A514A15DA3C5}"/>
              </a:ext>
            </a:extLst>
          </p:cNvPr>
          <p:cNvSpPr/>
          <p:nvPr/>
        </p:nvSpPr>
        <p:spPr>
          <a:xfrm>
            <a:off x="6811182" y="897603"/>
            <a:ext cx="3388620" cy="369332"/>
          </a:xfrm>
          <a:prstGeom prst="roundRect">
            <a:avLst/>
          </a:prstGeom>
          <a:noFill/>
          <a:ln>
            <a:solidFill>
              <a:srgbClr val="7FC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形 13" descr="單線箭號 (順時針曲線)">
            <a:extLst>
              <a:ext uri="{FF2B5EF4-FFF2-40B4-BE49-F238E27FC236}">
                <a16:creationId xmlns:a16="http://schemas.microsoft.com/office/drawing/2014/main" id="{09C4461B-9CC3-474A-83EB-F09B6617E2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580888">
            <a:off x="10134727" y="1038110"/>
            <a:ext cx="650803" cy="65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32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207C027A-D134-4BFF-8D8F-B5F7B35FD7A8}"/>
              </a:ext>
            </a:extLst>
          </p:cNvPr>
          <p:cNvCxnSpPr>
            <a:cxnSpLocks/>
          </p:cNvCxnSpPr>
          <p:nvPr/>
        </p:nvCxnSpPr>
        <p:spPr>
          <a:xfrm flipV="1">
            <a:off x="6078148" y="4150012"/>
            <a:ext cx="4332677" cy="154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4C419FB-154A-485B-88D1-3811BA287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E17A-E34B-4415-BBF8-72264BB1C316}" type="slidenum">
              <a:rPr lang="zh-TW" altLang="en-US" smtClean="0"/>
              <a:t>1</a:t>
            </a:fld>
            <a:endParaRPr lang="zh-TW" altLang="en-US" dirty="0"/>
          </a:p>
        </p:txBody>
      </p:sp>
      <p:sp>
        <p:nvSpPr>
          <p:cNvPr id="8" name="文本框 17">
            <a:extLst>
              <a:ext uri="{FF2B5EF4-FFF2-40B4-BE49-F238E27FC236}">
                <a16:creationId xmlns:a16="http://schemas.microsoft.com/office/drawing/2014/main" id="{57DE08BB-A44F-4758-AEFE-1A8594B87220}"/>
              </a:ext>
            </a:extLst>
          </p:cNvPr>
          <p:cNvSpPr txBox="1">
            <a:spLocks noGrp="1"/>
          </p:cNvSpPr>
          <p:nvPr>
            <p:ph sz="half" idx="4294967295"/>
          </p:nvPr>
        </p:nvSpPr>
        <p:spPr>
          <a:xfrm>
            <a:off x="547761" y="803192"/>
            <a:ext cx="409434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kumimoji="1" lang="zh-CN" altLang="en-US" sz="115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</a:t>
            </a:r>
            <a:r>
              <a:rPr kumimoji="1" lang="zh-TW" altLang="en-US" sz="115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錄</a:t>
            </a:r>
            <a:endParaRPr kumimoji="1" lang="zh-CN" altLang="en-US" sz="11500" b="1" dirty="0">
              <a:solidFill>
                <a:schemeClr val="bg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椭圆 4">
            <a:extLst>
              <a:ext uri="{FF2B5EF4-FFF2-40B4-BE49-F238E27FC236}">
                <a16:creationId xmlns:a16="http://schemas.microsoft.com/office/drawing/2014/main" id="{1B34B606-58CB-40B6-9AC1-21A6FDAE20E0}"/>
              </a:ext>
            </a:extLst>
          </p:cNvPr>
          <p:cNvSpPr/>
          <p:nvPr/>
        </p:nvSpPr>
        <p:spPr>
          <a:xfrm>
            <a:off x="7131831" y="263914"/>
            <a:ext cx="639372" cy="63937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kern="0" dirty="0">
                <a:solidFill>
                  <a:srgbClr val="FFFFFF"/>
                </a:solidFill>
                <a:latin typeface="Candara" panose="020E0502030303020204" pitchFamily="34" charset="0"/>
                <a:ea typeface="微软雅黑" panose="020B0503020204020204" charset="-122"/>
              </a:rPr>
              <a:t>1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anose="020E0502030303020204" pitchFamily="34" charset="0"/>
              <a:ea typeface="微软雅黑" panose="020B0503020204020204" charset="-122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15F08145-F4FA-4C29-B15D-A5E0622ACFED}"/>
              </a:ext>
            </a:extLst>
          </p:cNvPr>
          <p:cNvSpPr/>
          <p:nvPr/>
        </p:nvSpPr>
        <p:spPr>
          <a:xfrm>
            <a:off x="5474481" y="2008187"/>
            <a:ext cx="639372" cy="63937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微软雅黑" panose="020B0503020204020204" charset="-122"/>
              </a:rPr>
              <a:t>3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anose="020E0502030303020204" pitchFamily="34" charset="0"/>
              <a:ea typeface="微软雅黑" panose="020B0503020204020204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E58F33CB-7B6B-4AFD-B0B5-E48D45B5E0A6}"/>
              </a:ext>
            </a:extLst>
          </p:cNvPr>
          <p:cNvSpPr/>
          <p:nvPr/>
        </p:nvSpPr>
        <p:spPr>
          <a:xfrm>
            <a:off x="6354372" y="1085987"/>
            <a:ext cx="639372" cy="63937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kern="0" dirty="0">
                <a:solidFill>
                  <a:srgbClr val="FFFFFF"/>
                </a:solidFill>
                <a:latin typeface="Candara" panose="020E0502030303020204" pitchFamily="34" charset="0"/>
                <a:ea typeface="微软雅黑" panose="020B0503020204020204" charset="-122"/>
              </a:rPr>
              <a:t>2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anose="020E0502030303020204" pitchFamily="34" charset="0"/>
              <a:ea typeface="微软雅黑" panose="020B0503020204020204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AB4604DA-FA71-43C3-8392-60FBE49C72DC}"/>
              </a:ext>
            </a:extLst>
          </p:cNvPr>
          <p:cNvSpPr/>
          <p:nvPr/>
        </p:nvSpPr>
        <p:spPr>
          <a:xfrm>
            <a:off x="4627953" y="2904295"/>
            <a:ext cx="639372" cy="639372"/>
          </a:xfrm>
          <a:prstGeom prst="ellipse">
            <a:avLst/>
          </a:prstGeom>
          <a:solidFill>
            <a:schemeClr val="accent3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微软雅黑" panose="020B0503020204020204" charset="-122"/>
              </a:rPr>
              <a:t>3-1</a:t>
            </a:r>
            <a:endParaRPr kumimoji="1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anose="020E0502030303020204" pitchFamily="34" charset="0"/>
              <a:ea typeface="微软雅黑" panose="020B0503020204020204" charset="-122"/>
            </a:endParaRPr>
          </a:p>
        </p:txBody>
      </p:sp>
      <p:sp>
        <p:nvSpPr>
          <p:cNvPr id="12" name="椭圆 4">
            <a:extLst>
              <a:ext uri="{FF2B5EF4-FFF2-40B4-BE49-F238E27FC236}">
                <a16:creationId xmlns:a16="http://schemas.microsoft.com/office/drawing/2014/main" id="{221C6E67-8A03-430F-A903-06F5D1F976A4}"/>
              </a:ext>
            </a:extLst>
          </p:cNvPr>
          <p:cNvSpPr/>
          <p:nvPr/>
        </p:nvSpPr>
        <p:spPr>
          <a:xfrm>
            <a:off x="3733800" y="3817028"/>
            <a:ext cx="639372" cy="639372"/>
          </a:xfrm>
          <a:prstGeom prst="ellipse">
            <a:avLst/>
          </a:prstGeom>
          <a:solidFill>
            <a:schemeClr val="accent3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微软雅黑" panose="020B0503020204020204" charset="-122"/>
              </a:rPr>
              <a:t>3-2</a:t>
            </a:r>
            <a:endParaRPr kumimoji="1" lang="zh-CN" alt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anose="020E0502030303020204" pitchFamily="34" charset="0"/>
              <a:ea typeface="微软雅黑" panose="020B0503020204020204" charset="-122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37D8FAF0-61EE-4312-BFBC-8645E189F65D}"/>
              </a:ext>
            </a:extLst>
          </p:cNvPr>
          <p:cNvSpPr/>
          <p:nvPr/>
        </p:nvSpPr>
        <p:spPr>
          <a:xfrm>
            <a:off x="2913453" y="4694628"/>
            <a:ext cx="639372" cy="63937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kern="0" dirty="0">
                <a:solidFill>
                  <a:srgbClr val="FFFFFF"/>
                </a:solidFill>
                <a:latin typeface="Candara" panose="020E0502030303020204" pitchFamily="34" charset="0"/>
                <a:ea typeface="微软雅黑" panose="020B0503020204020204" charset="-122"/>
              </a:rPr>
              <a:t>4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anose="020E0502030303020204" pitchFamily="34" charset="0"/>
              <a:ea typeface="微软雅黑" panose="020B0503020204020204" charset="-122"/>
            </a:endParaRPr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A346B13C-6B53-4EE6-BB5A-9E9ACD5B4274}"/>
              </a:ext>
            </a:extLst>
          </p:cNvPr>
          <p:cNvCxnSpPr>
            <a:cxnSpLocks/>
          </p:cNvCxnSpPr>
          <p:nvPr/>
        </p:nvCxnSpPr>
        <p:spPr>
          <a:xfrm>
            <a:off x="9010650" y="583600"/>
            <a:ext cx="1400175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5A95F134-11B0-4B0A-AE7A-D0216D2A01E2}"/>
              </a:ext>
            </a:extLst>
          </p:cNvPr>
          <p:cNvCxnSpPr>
            <a:cxnSpLocks/>
          </p:cNvCxnSpPr>
          <p:nvPr/>
        </p:nvCxnSpPr>
        <p:spPr>
          <a:xfrm>
            <a:off x="7981950" y="1405673"/>
            <a:ext cx="2428875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4F933163-4D2D-4080-96C8-7530EEB3EE8F}"/>
              </a:ext>
            </a:extLst>
          </p:cNvPr>
          <p:cNvCxnSpPr>
            <a:cxnSpLocks/>
          </p:cNvCxnSpPr>
          <p:nvPr/>
        </p:nvCxnSpPr>
        <p:spPr>
          <a:xfrm>
            <a:off x="9308184" y="2327873"/>
            <a:ext cx="1102641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BD468D4D-5B45-4395-B326-52C920E885D7}"/>
              </a:ext>
            </a:extLst>
          </p:cNvPr>
          <p:cNvCxnSpPr>
            <a:cxnSpLocks/>
          </p:cNvCxnSpPr>
          <p:nvPr/>
        </p:nvCxnSpPr>
        <p:spPr>
          <a:xfrm>
            <a:off x="6993744" y="3308948"/>
            <a:ext cx="3417081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9B63ABDE-A330-4006-AA73-7E767655F5AA}"/>
              </a:ext>
            </a:extLst>
          </p:cNvPr>
          <p:cNvCxnSpPr>
            <a:cxnSpLocks/>
          </p:cNvCxnSpPr>
          <p:nvPr/>
        </p:nvCxnSpPr>
        <p:spPr>
          <a:xfrm>
            <a:off x="4533900" y="5030476"/>
            <a:ext cx="5876925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D0071D65-B0B7-4DE2-9052-9AC3C3E983EC}"/>
              </a:ext>
            </a:extLst>
          </p:cNvPr>
          <p:cNvSpPr txBox="1"/>
          <p:nvPr/>
        </p:nvSpPr>
        <p:spPr>
          <a:xfrm>
            <a:off x="10444394" y="398934"/>
            <a:ext cx="47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2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  <a:latin typeface="Taipei Sans TC Beta" pitchFamily="2" charset="-120"/>
              <a:ea typeface="Taipei Sans TC Beta" pitchFamily="2" charset="-120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B5815296-15F3-4040-A6D7-491DAA95B849}"/>
              </a:ext>
            </a:extLst>
          </p:cNvPr>
          <p:cNvSpPr txBox="1"/>
          <p:nvPr/>
        </p:nvSpPr>
        <p:spPr>
          <a:xfrm>
            <a:off x="7737634" y="398934"/>
            <a:ext cx="138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鑑定流程圖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08E91CE3-A94B-4017-8A7D-0DAB04C4512B}"/>
              </a:ext>
            </a:extLst>
          </p:cNvPr>
          <p:cNvSpPr txBox="1"/>
          <p:nvPr/>
        </p:nvSpPr>
        <p:spPr>
          <a:xfrm>
            <a:off x="6939612" y="1198778"/>
            <a:ext cx="138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登入資訊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0E836427-F1A5-46E0-B8A6-48042D3888F6}"/>
              </a:ext>
            </a:extLst>
          </p:cNvPr>
          <p:cNvSpPr txBox="1"/>
          <p:nvPr/>
        </p:nvSpPr>
        <p:spPr>
          <a:xfrm>
            <a:off x="6078147" y="2118937"/>
            <a:ext cx="341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高中學術性向資優鑑定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(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語文類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)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  <a:latin typeface="Taipei Sans TC Beta" pitchFamily="2" charset="-120"/>
              <a:ea typeface="Taipei Sans TC Beta" pitchFamily="2" charset="-120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2BDDE400-C60A-4F42-AC28-B366BD1BD67C}"/>
              </a:ext>
            </a:extLst>
          </p:cNvPr>
          <p:cNvSpPr txBox="1"/>
          <p:nvPr/>
        </p:nvSpPr>
        <p:spPr>
          <a:xfrm>
            <a:off x="5254284" y="3119290"/>
            <a:ext cx="204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管道一書面審查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E689C664-594C-4834-90E9-5EF36F6CAC53}"/>
              </a:ext>
            </a:extLst>
          </p:cNvPr>
          <p:cNvSpPr txBox="1"/>
          <p:nvPr/>
        </p:nvSpPr>
        <p:spPr>
          <a:xfrm>
            <a:off x="4350608" y="3966892"/>
            <a:ext cx="204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管道二能力評量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15C10B10-EBDB-42D0-9BBF-13711B91E98C}"/>
              </a:ext>
            </a:extLst>
          </p:cNvPr>
          <p:cNvSpPr txBox="1"/>
          <p:nvPr/>
        </p:nvSpPr>
        <p:spPr>
          <a:xfrm>
            <a:off x="3526744" y="4813297"/>
            <a:ext cx="164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繳費資訊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5FD5864D-3AF7-4C3F-974C-039ACF580C2E}"/>
              </a:ext>
            </a:extLst>
          </p:cNvPr>
          <p:cNvSpPr txBox="1"/>
          <p:nvPr/>
        </p:nvSpPr>
        <p:spPr>
          <a:xfrm>
            <a:off x="10444393" y="1221007"/>
            <a:ext cx="47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4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  <a:latin typeface="Taipei Sans TC Beta" pitchFamily="2" charset="-120"/>
              <a:ea typeface="Taipei Sans TC Beta" pitchFamily="2" charset="-120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71839BBD-BD26-4D2E-A4DA-90CFE84D8ED8}"/>
              </a:ext>
            </a:extLst>
          </p:cNvPr>
          <p:cNvSpPr txBox="1"/>
          <p:nvPr/>
        </p:nvSpPr>
        <p:spPr>
          <a:xfrm>
            <a:off x="10444393" y="2113799"/>
            <a:ext cx="47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6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  <a:latin typeface="Taipei Sans TC Beta" pitchFamily="2" charset="-120"/>
              <a:ea typeface="Taipei Sans TC Beta" pitchFamily="2" charset="-120"/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F5925F49-18DF-484B-A84D-6C5C3E27B766}"/>
              </a:ext>
            </a:extLst>
          </p:cNvPr>
          <p:cNvSpPr txBox="1"/>
          <p:nvPr/>
        </p:nvSpPr>
        <p:spPr>
          <a:xfrm>
            <a:off x="10444393" y="3119290"/>
            <a:ext cx="47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9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  <a:latin typeface="Taipei Sans TC Beta" pitchFamily="2" charset="-120"/>
              <a:ea typeface="Taipei Sans TC Beta" pitchFamily="2" charset="-120"/>
            </a:endParaRP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88140AEA-AF03-4ECD-9C05-AC7BCB464A11}"/>
              </a:ext>
            </a:extLst>
          </p:cNvPr>
          <p:cNvSpPr txBox="1"/>
          <p:nvPr/>
        </p:nvSpPr>
        <p:spPr>
          <a:xfrm>
            <a:off x="10444393" y="3966892"/>
            <a:ext cx="47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16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  <a:latin typeface="Taipei Sans TC Beta" pitchFamily="2" charset="-120"/>
              <a:ea typeface="Taipei Sans TC Beta" pitchFamily="2" charset="-120"/>
            </a:endParaRP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41A2B7E0-6F59-44C5-AE91-839A6C332892}"/>
              </a:ext>
            </a:extLst>
          </p:cNvPr>
          <p:cNvSpPr txBox="1"/>
          <p:nvPr/>
        </p:nvSpPr>
        <p:spPr>
          <a:xfrm>
            <a:off x="10444392" y="4796742"/>
            <a:ext cx="47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26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  <a:latin typeface="Taipei Sans TC Beta" pitchFamily="2" charset="-120"/>
              <a:ea typeface="Taipei Sans TC Beta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8053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9EB7F3D-4A26-4808-8620-BC7357A0DBA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27E17A-E34B-4415-BBF8-72264BB1C316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E5044FDD-9106-488D-BC0B-DC5F0BC8B691}"/>
              </a:ext>
            </a:extLst>
          </p:cNvPr>
          <p:cNvSpPr/>
          <p:nvPr/>
        </p:nvSpPr>
        <p:spPr>
          <a:xfrm>
            <a:off x="3418728" y="5443103"/>
            <a:ext cx="639372" cy="639372"/>
          </a:xfrm>
          <a:prstGeom prst="ellipse">
            <a:avLst/>
          </a:prstGeom>
          <a:solidFill>
            <a:srgbClr val="7FCFDB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TW" sz="3200" b="1" kern="0" dirty="0">
                <a:solidFill>
                  <a:srgbClr val="FFFFFF"/>
                </a:solidFill>
                <a:latin typeface="Candara" panose="020E0502030303020204" pitchFamily="34" charset="0"/>
                <a:ea typeface="微软雅黑" panose="020B0503020204020204" charset="-122"/>
              </a:rPr>
              <a:t>5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anose="020E0502030303020204" pitchFamily="34" charset="0"/>
              <a:ea typeface="微软雅黑" panose="020B0503020204020204" charset="-122"/>
            </a:endParaRPr>
          </a:p>
        </p:txBody>
      </p:sp>
      <p:sp>
        <p:nvSpPr>
          <p:cNvPr id="6" name="文字方塊 37">
            <a:extLst>
              <a:ext uri="{FF2B5EF4-FFF2-40B4-BE49-F238E27FC236}">
                <a16:creationId xmlns:a16="http://schemas.microsoft.com/office/drawing/2014/main" id="{0FAF850F-694F-4D19-B8EE-06CDCB3129BD}"/>
              </a:ext>
            </a:extLst>
          </p:cNvPr>
          <p:cNvSpPr txBox="1"/>
          <p:nvPr/>
        </p:nvSpPr>
        <p:spPr>
          <a:xfrm>
            <a:off x="4218621" y="5522737"/>
            <a:ext cx="2298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填寫檢附資料</a:t>
            </a:r>
          </a:p>
        </p:txBody>
      </p:sp>
      <p:sp>
        <p:nvSpPr>
          <p:cNvPr id="8" name="弧形 7">
            <a:extLst>
              <a:ext uri="{FF2B5EF4-FFF2-40B4-BE49-F238E27FC236}">
                <a16:creationId xmlns:a16="http://schemas.microsoft.com/office/drawing/2014/main" id="{60A77825-3D6E-49BB-8D7C-65A12BA3479C}"/>
              </a:ext>
            </a:extLst>
          </p:cNvPr>
          <p:cNvSpPr/>
          <p:nvPr/>
        </p:nvSpPr>
        <p:spPr>
          <a:xfrm rot="20777012">
            <a:off x="2374776" y="6195667"/>
            <a:ext cx="4227414" cy="1986130"/>
          </a:xfrm>
          <a:prstGeom prst="arc">
            <a:avLst>
              <a:gd name="adj1" fmla="val 16200000"/>
              <a:gd name="adj2" fmla="val 20482632"/>
            </a:avLst>
          </a:prstGeom>
          <a:ln w="76200" cap="rnd">
            <a:solidFill>
              <a:srgbClr val="7FCFD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E153B34-FB18-4270-82FB-41E5BDEDF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18" y="1335263"/>
            <a:ext cx="6132364" cy="37910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5832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2E0342B-5FE2-4709-A402-9C55C24120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27E17A-E34B-4415-BBF8-72264BB1C316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CD60691-2423-4F92-B060-2278A14A8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3" t="1991" r="22481" b="30274"/>
          <a:stretch/>
        </p:blipFill>
        <p:spPr>
          <a:xfrm>
            <a:off x="4218652" y="631643"/>
            <a:ext cx="4666730" cy="5594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F875D728-13BE-43C5-B9BE-33E9A8E5C3BF}"/>
              </a:ext>
            </a:extLst>
          </p:cNvPr>
          <p:cNvSpPr/>
          <p:nvPr/>
        </p:nvSpPr>
        <p:spPr>
          <a:xfrm>
            <a:off x="5315394" y="4745552"/>
            <a:ext cx="1007896" cy="490193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弧形 5">
            <a:extLst>
              <a:ext uri="{FF2B5EF4-FFF2-40B4-BE49-F238E27FC236}">
                <a16:creationId xmlns:a16="http://schemas.microsoft.com/office/drawing/2014/main" id="{B229599C-FCC1-4D00-BD35-8AA8C123D12D}"/>
              </a:ext>
            </a:extLst>
          </p:cNvPr>
          <p:cNvSpPr/>
          <p:nvPr/>
        </p:nvSpPr>
        <p:spPr>
          <a:xfrm rot="10060649">
            <a:off x="1031233" y="3145237"/>
            <a:ext cx="6897200" cy="1986130"/>
          </a:xfrm>
          <a:prstGeom prst="arc">
            <a:avLst>
              <a:gd name="adj1" fmla="val 16200000"/>
              <a:gd name="adj2" fmla="val 20950936"/>
            </a:avLst>
          </a:prstGeom>
          <a:ln w="76200" cap="rnd">
            <a:solidFill>
              <a:srgbClr val="7FCFDB"/>
            </a:solidFill>
            <a:round/>
            <a:head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E07D476-A4C5-4310-B10A-E25CAC4065C6}"/>
              </a:ext>
            </a:extLst>
          </p:cNvPr>
          <p:cNvSpPr txBox="1"/>
          <p:nvPr/>
        </p:nvSpPr>
        <p:spPr>
          <a:xfrm>
            <a:off x="1671782" y="4560886"/>
            <a:ext cx="254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列印初選繳費單並繳費</a:t>
            </a: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69C9A4C4-4E1D-44F5-A27A-D2C461982148}"/>
              </a:ext>
            </a:extLst>
          </p:cNvPr>
          <p:cNvSpPr/>
          <p:nvPr/>
        </p:nvSpPr>
        <p:spPr>
          <a:xfrm>
            <a:off x="1032410" y="4425866"/>
            <a:ext cx="639372" cy="639372"/>
          </a:xfrm>
          <a:prstGeom prst="ellipse">
            <a:avLst/>
          </a:prstGeom>
          <a:solidFill>
            <a:srgbClr val="7FCFDB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微软雅黑" panose="020B0503020204020204" charset="-122"/>
              </a:rPr>
              <a:t>6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anose="020E0502030303020204" pitchFamily="34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4587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9EB7F3D-4A26-4808-8620-BC7357A0DBA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27E17A-E34B-4415-BBF8-72264BB1C316}" type="slidenum">
              <a:rPr lang="zh-TW" altLang="en-US" smtClean="0"/>
              <a:pPr/>
              <a:t>21</a:t>
            </a:fld>
            <a:endParaRPr lang="zh-TW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E5044FDD-9106-488D-BC0B-DC5F0BC8B691}"/>
              </a:ext>
            </a:extLst>
          </p:cNvPr>
          <p:cNvSpPr/>
          <p:nvPr/>
        </p:nvSpPr>
        <p:spPr>
          <a:xfrm>
            <a:off x="4855467" y="4779935"/>
            <a:ext cx="639372" cy="639372"/>
          </a:xfrm>
          <a:prstGeom prst="ellipse">
            <a:avLst/>
          </a:prstGeom>
          <a:solidFill>
            <a:srgbClr val="7FCFDB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微软雅黑" panose="020B0503020204020204" charset="-122"/>
              </a:rPr>
              <a:t>7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anose="020E0502030303020204" pitchFamily="34" charset="0"/>
              <a:ea typeface="微软雅黑" panose="020B0503020204020204" charset="-122"/>
            </a:endParaRPr>
          </a:p>
        </p:txBody>
      </p:sp>
      <p:sp>
        <p:nvSpPr>
          <p:cNvPr id="8" name="弧形 7">
            <a:extLst>
              <a:ext uri="{FF2B5EF4-FFF2-40B4-BE49-F238E27FC236}">
                <a16:creationId xmlns:a16="http://schemas.microsoft.com/office/drawing/2014/main" id="{60A77825-3D6E-49BB-8D7C-65A12BA3479C}"/>
              </a:ext>
            </a:extLst>
          </p:cNvPr>
          <p:cNvSpPr/>
          <p:nvPr/>
        </p:nvSpPr>
        <p:spPr>
          <a:xfrm rot="20777012">
            <a:off x="3620591" y="5432036"/>
            <a:ext cx="4227414" cy="1986130"/>
          </a:xfrm>
          <a:prstGeom prst="arc">
            <a:avLst>
              <a:gd name="adj1" fmla="val 16200000"/>
              <a:gd name="adj2" fmla="val 20482632"/>
            </a:avLst>
          </a:prstGeom>
          <a:ln w="76200" cap="rnd">
            <a:solidFill>
              <a:srgbClr val="7FCFD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4E1B8A6-BB7F-4D61-8D68-2A473C573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"/>
          <a:stretch/>
        </p:blipFill>
        <p:spPr>
          <a:xfrm>
            <a:off x="1043709" y="1898840"/>
            <a:ext cx="2936517" cy="306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5FDCA56C-D149-4A00-97D4-987D15A1AF14}"/>
              </a:ext>
            </a:extLst>
          </p:cNvPr>
          <p:cNvSpPr txBox="1"/>
          <p:nvPr/>
        </p:nvSpPr>
        <p:spPr>
          <a:xfrm>
            <a:off x="5734298" y="4899566"/>
            <a:ext cx="1724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列印評量證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2AEE547-1324-4E59-9566-0C0D9B5388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45"/>
          <a:stretch/>
        </p:blipFill>
        <p:spPr>
          <a:xfrm>
            <a:off x="4855467" y="2790905"/>
            <a:ext cx="6712617" cy="1276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圖形 10" descr="單線箭號 (略彎曲線)">
            <a:extLst>
              <a:ext uri="{FF2B5EF4-FFF2-40B4-BE49-F238E27FC236}">
                <a16:creationId xmlns:a16="http://schemas.microsoft.com/office/drawing/2014/main" id="{53A6EAB3-9B0A-4819-985B-4FB0A7E6FB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52599" y="3241963"/>
            <a:ext cx="661410" cy="661410"/>
          </a:xfrm>
          <a:prstGeom prst="rect">
            <a:avLst/>
          </a:prstGeom>
        </p:spPr>
      </p:pic>
      <p:sp>
        <p:nvSpPr>
          <p:cNvPr id="12" name="橢圓 11">
            <a:extLst>
              <a:ext uri="{FF2B5EF4-FFF2-40B4-BE49-F238E27FC236}">
                <a16:creationId xmlns:a16="http://schemas.microsoft.com/office/drawing/2014/main" id="{15F0CF5B-8C3D-4328-83DF-492C6405F953}"/>
              </a:ext>
            </a:extLst>
          </p:cNvPr>
          <p:cNvSpPr/>
          <p:nvPr/>
        </p:nvSpPr>
        <p:spPr>
          <a:xfrm>
            <a:off x="5980412" y="3636383"/>
            <a:ext cx="1007896" cy="490193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957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9EB7F3D-4A26-4808-8620-BC7357A0DBA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27E17A-E34B-4415-BBF8-72264BB1C316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E5044FDD-9106-488D-BC0B-DC5F0BC8B691}"/>
              </a:ext>
            </a:extLst>
          </p:cNvPr>
          <p:cNvSpPr/>
          <p:nvPr/>
        </p:nvSpPr>
        <p:spPr>
          <a:xfrm>
            <a:off x="633902" y="5223499"/>
            <a:ext cx="639372" cy="639372"/>
          </a:xfrm>
          <a:prstGeom prst="ellipse">
            <a:avLst/>
          </a:prstGeom>
          <a:solidFill>
            <a:srgbClr val="7FCFDB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kern="0" dirty="0">
                <a:solidFill>
                  <a:srgbClr val="FFFFFF"/>
                </a:solidFill>
                <a:latin typeface="Candara" panose="020E0502030303020204" pitchFamily="34" charset="0"/>
                <a:ea typeface="微软雅黑" panose="020B0503020204020204" charset="-122"/>
              </a:rPr>
              <a:t>8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anose="020E0502030303020204" pitchFamily="34" charset="0"/>
              <a:ea typeface="微软雅黑" panose="020B0503020204020204" charset="-122"/>
            </a:endParaRPr>
          </a:p>
        </p:txBody>
      </p:sp>
      <p:sp>
        <p:nvSpPr>
          <p:cNvPr id="8" name="弧形 7">
            <a:extLst>
              <a:ext uri="{FF2B5EF4-FFF2-40B4-BE49-F238E27FC236}">
                <a16:creationId xmlns:a16="http://schemas.microsoft.com/office/drawing/2014/main" id="{60A77825-3D6E-49BB-8D7C-65A12BA3479C}"/>
              </a:ext>
            </a:extLst>
          </p:cNvPr>
          <p:cNvSpPr/>
          <p:nvPr/>
        </p:nvSpPr>
        <p:spPr>
          <a:xfrm rot="20777012">
            <a:off x="-585538" y="5913840"/>
            <a:ext cx="4227414" cy="1986130"/>
          </a:xfrm>
          <a:prstGeom prst="arc">
            <a:avLst>
              <a:gd name="adj1" fmla="val 16200000"/>
              <a:gd name="adj2" fmla="val 20482632"/>
            </a:avLst>
          </a:prstGeom>
          <a:ln w="76200" cap="rnd">
            <a:solidFill>
              <a:srgbClr val="7FCFD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形 10" descr="單線箭號 (略彎曲線)">
            <a:extLst>
              <a:ext uri="{FF2B5EF4-FFF2-40B4-BE49-F238E27FC236}">
                <a16:creationId xmlns:a16="http://schemas.microsoft.com/office/drawing/2014/main" id="{53A6EAB3-9B0A-4819-985B-4FB0A7E6F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447798">
            <a:off x="3604183" y="2540293"/>
            <a:ext cx="899158" cy="66141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3777D454-C0A0-41F0-9AC2-A39A42E54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1" y="2113614"/>
            <a:ext cx="2768755" cy="291810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B0DEA4B-0393-4E8B-8369-EE14634B01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" r="986"/>
          <a:stretch/>
        </p:blipFill>
        <p:spPr>
          <a:xfrm>
            <a:off x="4714009" y="940212"/>
            <a:ext cx="7118844" cy="11734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圖形 13" descr="單線箭號 (略彎曲線)">
            <a:extLst>
              <a:ext uri="{FF2B5EF4-FFF2-40B4-BE49-F238E27FC236}">
                <a16:creationId xmlns:a16="http://schemas.microsoft.com/office/drawing/2014/main" id="{9C678ACE-7CCF-47C1-A01C-B8ADB567E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99382" y="2312995"/>
            <a:ext cx="661410" cy="661410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6F0779BD-2B1E-4935-AE87-A8F9853F3600}"/>
              </a:ext>
            </a:extLst>
          </p:cNvPr>
          <p:cNvSpPr txBox="1"/>
          <p:nvPr/>
        </p:nvSpPr>
        <p:spPr>
          <a:xfrm>
            <a:off x="1241619" y="5343130"/>
            <a:ext cx="1724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初選結果查詢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D25FA99-7A65-4682-9C6D-8E7968A9C7F0}"/>
              </a:ext>
            </a:extLst>
          </p:cNvPr>
          <p:cNvSpPr txBox="1"/>
          <p:nvPr/>
        </p:nvSpPr>
        <p:spPr>
          <a:xfrm>
            <a:off x="4670763" y="5343130"/>
            <a:ext cx="2740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通過，可選擇報名複選</a:t>
            </a: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15F0CF5B-8C3D-4328-83DF-492C6405F953}"/>
              </a:ext>
            </a:extLst>
          </p:cNvPr>
          <p:cNvSpPr/>
          <p:nvPr/>
        </p:nvSpPr>
        <p:spPr>
          <a:xfrm>
            <a:off x="719540" y="4015380"/>
            <a:ext cx="1617259" cy="490193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74929905-7FF4-431D-A775-DB6B1ACBED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92" y="3130101"/>
            <a:ext cx="3476190" cy="3228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椭圆 4">
            <a:extLst>
              <a:ext uri="{FF2B5EF4-FFF2-40B4-BE49-F238E27FC236}">
                <a16:creationId xmlns:a16="http://schemas.microsoft.com/office/drawing/2014/main" id="{5D27BAF0-833E-4AF4-9A2F-5133AAB73EA4}"/>
              </a:ext>
            </a:extLst>
          </p:cNvPr>
          <p:cNvSpPr/>
          <p:nvPr/>
        </p:nvSpPr>
        <p:spPr>
          <a:xfrm>
            <a:off x="3999935" y="5223499"/>
            <a:ext cx="639372" cy="639372"/>
          </a:xfrm>
          <a:prstGeom prst="ellipse">
            <a:avLst/>
          </a:prstGeom>
          <a:solidFill>
            <a:srgbClr val="7FCFDB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微软雅黑" panose="020B0503020204020204" charset="-122"/>
              </a:rPr>
              <a:t>9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anose="020E0502030303020204" pitchFamily="34" charset="0"/>
              <a:ea typeface="微软雅黑" panose="020B0503020204020204" charset="-122"/>
            </a:endParaRPr>
          </a:p>
        </p:txBody>
      </p:sp>
      <p:sp>
        <p:nvSpPr>
          <p:cNvPr id="20" name="弧形 19">
            <a:extLst>
              <a:ext uri="{FF2B5EF4-FFF2-40B4-BE49-F238E27FC236}">
                <a16:creationId xmlns:a16="http://schemas.microsoft.com/office/drawing/2014/main" id="{57B141F9-A624-4489-B5A3-ADCC4BA04F1C}"/>
              </a:ext>
            </a:extLst>
          </p:cNvPr>
          <p:cNvSpPr/>
          <p:nvPr/>
        </p:nvSpPr>
        <p:spPr>
          <a:xfrm rot="21125778">
            <a:off x="1786103" y="5913840"/>
            <a:ext cx="6469109" cy="1986130"/>
          </a:xfrm>
          <a:prstGeom prst="arc">
            <a:avLst>
              <a:gd name="adj1" fmla="val 16200000"/>
              <a:gd name="adj2" fmla="val 20664765"/>
            </a:avLst>
          </a:prstGeom>
          <a:ln w="76200" cap="rnd">
            <a:solidFill>
              <a:srgbClr val="7FCFD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9973CC63-562C-475F-B6A4-72CA1E10100D}"/>
              </a:ext>
            </a:extLst>
          </p:cNvPr>
          <p:cNvSpPr/>
          <p:nvPr/>
        </p:nvSpPr>
        <p:spPr>
          <a:xfrm>
            <a:off x="8921246" y="5866157"/>
            <a:ext cx="1279092" cy="490193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4575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203105B-C217-4B4E-9E6B-17C91912FA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27E17A-E34B-4415-BBF8-72264BB1C316}" type="slidenum">
              <a:rPr lang="zh-TW" altLang="en-US" smtClean="0"/>
              <a:pPr/>
              <a:t>23</a:t>
            </a:fld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F412D8C-2995-40CA-A5A8-8B04C5B02FBF}"/>
              </a:ext>
            </a:extLst>
          </p:cNvPr>
          <p:cNvSpPr txBox="1"/>
          <p:nvPr/>
        </p:nvSpPr>
        <p:spPr>
          <a:xfrm>
            <a:off x="2459254" y="4519807"/>
            <a:ext cx="2837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列印繳費單</a:t>
            </a:r>
            <a:endParaRPr lang="en-US" altLang="zh-TW" sz="2000" dirty="0">
              <a:solidFill>
                <a:schemeClr val="tx1">
                  <a:lumMod val="65000"/>
                  <a:lumOff val="35000"/>
                </a:schemeClr>
              </a:solidFill>
              <a:latin typeface="Taipei Sans TC Beta" pitchFamily="2" charset="-120"/>
              <a:ea typeface="Taipei Sans TC Beta" pitchFamily="2" charset="-120"/>
            </a:endParaRPr>
          </a:p>
          <a:p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並沿用階段一之評量證</a:t>
            </a:r>
          </a:p>
        </p:txBody>
      </p:sp>
      <p:sp>
        <p:nvSpPr>
          <p:cNvPr id="6" name="弧形 5">
            <a:extLst>
              <a:ext uri="{FF2B5EF4-FFF2-40B4-BE49-F238E27FC236}">
                <a16:creationId xmlns:a16="http://schemas.microsoft.com/office/drawing/2014/main" id="{D2D83BCE-1B9F-4A65-A926-2EFDF2644709}"/>
              </a:ext>
            </a:extLst>
          </p:cNvPr>
          <p:cNvSpPr/>
          <p:nvPr/>
        </p:nvSpPr>
        <p:spPr>
          <a:xfrm rot="21125778">
            <a:off x="-478938" y="5363285"/>
            <a:ext cx="6469109" cy="1986130"/>
          </a:xfrm>
          <a:prstGeom prst="arc">
            <a:avLst>
              <a:gd name="adj1" fmla="val 16200000"/>
              <a:gd name="adj2" fmla="val 20664765"/>
            </a:avLst>
          </a:prstGeom>
          <a:ln w="76200" cap="rnd">
            <a:solidFill>
              <a:srgbClr val="7FCFD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椭圆 4">
            <a:extLst>
              <a:ext uri="{FF2B5EF4-FFF2-40B4-BE49-F238E27FC236}">
                <a16:creationId xmlns:a16="http://schemas.microsoft.com/office/drawing/2014/main" id="{8CD90813-CB09-4F5B-A129-D5B93FBEF050}"/>
              </a:ext>
            </a:extLst>
          </p:cNvPr>
          <p:cNvSpPr/>
          <p:nvPr/>
        </p:nvSpPr>
        <p:spPr>
          <a:xfrm>
            <a:off x="1819882" y="4702990"/>
            <a:ext cx="639372" cy="639372"/>
          </a:xfrm>
          <a:prstGeom prst="ellipse">
            <a:avLst/>
          </a:prstGeom>
          <a:solidFill>
            <a:srgbClr val="7FCFDB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微软雅黑" panose="020B0503020204020204" charset="-122"/>
              </a:rPr>
              <a:t>10</a:t>
            </a:r>
            <a:endParaRPr kumimoji="1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anose="020E0502030303020204" pitchFamily="34" charset="0"/>
              <a:ea typeface="微软雅黑" panose="020B0503020204020204" charset="-122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E2DF1870-6EC0-4ADA-9945-82A60F734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550" y="1071265"/>
            <a:ext cx="5171306" cy="47471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橢圓 7">
            <a:extLst>
              <a:ext uri="{FF2B5EF4-FFF2-40B4-BE49-F238E27FC236}">
                <a16:creationId xmlns:a16="http://schemas.microsoft.com/office/drawing/2014/main" id="{3749304E-A9C9-44BD-94AC-E4BEA12E0EF2}"/>
              </a:ext>
            </a:extLst>
          </p:cNvPr>
          <p:cNvSpPr/>
          <p:nvPr/>
        </p:nvSpPr>
        <p:spPr>
          <a:xfrm>
            <a:off x="6578914" y="3340371"/>
            <a:ext cx="888685" cy="365125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9282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B2427F9-1E79-4B9D-B812-09020ED1C8F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27E17A-E34B-4415-BBF8-72264BB1C316}" type="slidenum">
              <a:rPr lang="zh-TW" altLang="en-US" smtClean="0"/>
              <a:pPr/>
              <a:t>24</a:t>
            </a:fld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F7B215B-849A-4E74-8CE2-A6D43F0B0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8" y="2290554"/>
            <a:ext cx="2793880" cy="2944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橢圓 7">
            <a:extLst>
              <a:ext uri="{FF2B5EF4-FFF2-40B4-BE49-F238E27FC236}">
                <a16:creationId xmlns:a16="http://schemas.microsoft.com/office/drawing/2014/main" id="{77F70222-F1B6-4ED8-A00F-3762C9E712CF}"/>
              </a:ext>
            </a:extLst>
          </p:cNvPr>
          <p:cNvSpPr/>
          <p:nvPr/>
        </p:nvSpPr>
        <p:spPr>
          <a:xfrm>
            <a:off x="530958" y="4211783"/>
            <a:ext cx="1953624" cy="529424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2" name="圖形 11" descr="單線箭號 (略彎曲線)">
            <a:extLst>
              <a:ext uri="{FF2B5EF4-FFF2-40B4-BE49-F238E27FC236}">
                <a16:creationId xmlns:a16="http://schemas.microsoft.com/office/drawing/2014/main" id="{9930AD8C-336C-4A6B-84BB-572237EF5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2493" y="3528291"/>
            <a:ext cx="735300" cy="735300"/>
          </a:xfrm>
          <a:prstGeom prst="rect">
            <a:avLst/>
          </a:prstGeom>
        </p:spPr>
      </p:pic>
      <p:sp>
        <p:nvSpPr>
          <p:cNvPr id="15" name="椭圆 4">
            <a:extLst>
              <a:ext uri="{FF2B5EF4-FFF2-40B4-BE49-F238E27FC236}">
                <a16:creationId xmlns:a16="http://schemas.microsoft.com/office/drawing/2014/main" id="{57726C81-4F37-44F0-A89E-BA68E923E97F}"/>
              </a:ext>
            </a:extLst>
          </p:cNvPr>
          <p:cNvSpPr/>
          <p:nvPr/>
        </p:nvSpPr>
        <p:spPr>
          <a:xfrm>
            <a:off x="614338" y="5490728"/>
            <a:ext cx="639372" cy="639372"/>
          </a:xfrm>
          <a:prstGeom prst="ellipse">
            <a:avLst/>
          </a:prstGeom>
          <a:solidFill>
            <a:srgbClr val="7FCFDB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TW" sz="2800" b="1" kern="0" dirty="0">
                <a:solidFill>
                  <a:srgbClr val="FFFFFF"/>
                </a:solidFill>
                <a:latin typeface="Candara" panose="020E0502030303020204" pitchFamily="34" charset="0"/>
                <a:ea typeface="微软雅黑" panose="020B0503020204020204" charset="-122"/>
              </a:rPr>
              <a:t>11</a:t>
            </a:r>
            <a:endParaRPr kumimoji="1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anose="020E0502030303020204" pitchFamily="34" charset="0"/>
              <a:ea typeface="微软雅黑" panose="020B0503020204020204" charset="-122"/>
            </a:endParaRPr>
          </a:p>
        </p:txBody>
      </p:sp>
      <p:sp>
        <p:nvSpPr>
          <p:cNvPr id="16" name="弧形 15">
            <a:extLst>
              <a:ext uri="{FF2B5EF4-FFF2-40B4-BE49-F238E27FC236}">
                <a16:creationId xmlns:a16="http://schemas.microsoft.com/office/drawing/2014/main" id="{43AA19A0-A986-4686-A4EF-9865641E9883}"/>
              </a:ext>
            </a:extLst>
          </p:cNvPr>
          <p:cNvSpPr/>
          <p:nvPr/>
        </p:nvSpPr>
        <p:spPr>
          <a:xfrm rot="20777012">
            <a:off x="-605937" y="6163306"/>
            <a:ext cx="4227414" cy="1986130"/>
          </a:xfrm>
          <a:prstGeom prst="arc">
            <a:avLst>
              <a:gd name="adj1" fmla="val 16200000"/>
              <a:gd name="adj2" fmla="val 20482632"/>
            </a:avLst>
          </a:prstGeom>
          <a:ln w="76200" cap="rnd">
            <a:solidFill>
              <a:srgbClr val="7FCFD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301DD5B-5941-4F3A-ABCA-D29F93E3D105}"/>
              </a:ext>
            </a:extLst>
          </p:cNvPr>
          <p:cNvSpPr txBox="1"/>
          <p:nvPr/>
        </p:nvSpPr>
        <p:spPr>
          <a:xfrm>
            <a:off x="1507770" y="5610359"/>
            <a:ext cx="1248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結果查詢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FF668257-72DF-47B7-AC21-83687337E78B}"/>
              </a:ext>
            </a:extLst>
          </p:cNvPr>
          <p:cNvSpPr txBox="1"/>
          <p:nvPr/>
        </p:nvSpPr>
        <p:spPr>
          <a:xfrm>
            <a:off x="5312069" y="5610359"/>
            <a:ext cx="366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審核通過後，可申請資優安置</a:t>
            </a:r>
          </a:p>
        </p:txBody>
      </p:sp>
      <p:sp>
        <p:nvSpPr>
          <p:cNvPr id="20" name="弧形 19">
            <a:extLst>
              <a:ext uri="{FF2B5EF4-FFF2-40B4-BE49-F238E27FC236}">
                <a16:creationId xmlns:a16="http://schemas.microsoft.com/office/drawing/2014/main" id="{2B18CF23-9642-475B-A613-53F54E3EC28D}"/>
              </a:ext>
            </a:extLst>
          </p:cNvPr>
          <p:cNvSpPr/>
          <p:nvPr/>
        </p:nvSpPr>
        <p:spPr>
          <a:xfrm rot="21228127">
            <a:off x="1877612" y="6151269"/>
            <a:ext cx="7609979" cy="1986130"/>
          </a:xfrm>
          <a:prstGeom prst="arc">
            <a:avLst>
              <a:gd name="adj1" fmla="val 16200000"/>
              <a:gd name="adj2" fmla="val 20895117"/>
            </a:avLst>
          </a:prstGeom>
          <a:ln w="76200" cap="rnd">
            <a:solidFill>
              <a:srgbClr val="7FCFD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5440FC6A-996B-4F9A-A7DA-726F8AC239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"/>
          <a:stretch/>
        </p:blipFill>
        <p:spPr>
          <a:xfrm>
            <a:off x="4492068" y="3294299"/>
            <a:ext cx="7137717" cy="1182196"/>
          </a:xfrm>
          <a:prstGeom prst="rect">
            <a:avLst/>
          </a:prstGeom>
        </p:spPr>
      </p:pic>
      <p:sp>
        <p:nvSpPr>
          <p:cNvPr id="21" name="橢圓 20">
            <a:extLst>
              <a:ext uri="{FF2B5EF4-FFF2-40B4-BE49-F238E27FC236}">
                <a16:creationId xmlns:a16="http://schemas.microsoft.com/office/drawing/2014/main" id="{14EF6F44-C9F2-4E03-A601-E3D039A7E1A9}"/>
              </a:ext>
            </a:extLst>
          </p:cNvPr>
          <p:cNvSpPr/>
          <p:nvPr/>
        </p:nvSpPr>
        <p:spPr>
          <a:xfrm>
            <a:off x="4414509" y="4059804"/>
            <a:ext cx="946934" cy="416691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椭圆 4">
            <a:extLst>
              <a:ext uri="{FF2B5EF4-FFF2-40B4-BE49-F238E27FC236}">
                <a16:creationId xmlns:a16="http://schemas.microsoft.com/office/drawing/2014/main" id="{F2222D2C-B773-488B-AC98-F68678A11AF7}"/>
              </a:ext>
            </a:extLst>
          </p:cNvPr>
          <p:cNvSpPr/>
          <p:nvPr/>
        </p:nvSpPr>
        <p:spPr>
          <a:xfrm>
            <a:off x="4492068" y="5490728"/>
            <a:ext cx="639372" cy="639372"/>
          </a:xfrm>
          <a:prstGeom prst="ellipse">
            <a:avLst/>
          </a:prstGeom>
          <a:solidFill>
            <a:srgbClr val="7FCFDB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TW" sz="2400" b="1" kern="0" dirty="0">
                <a:solidFill>
                  <a:srgbClr val="FFFFFF"/>
                </a:solidFill>
                <a:latin typeface="Candara" panose="020E0502030303020204" pitchFamily="34" charset="0"/>
                <a:ea typeface="微软雅黑" panose="020B0503020204020204" charset="-122"/>
              </a:rPr>
              <a:t>12</a:t>
            </a:r>
            <a:endParaRPr kumimoji="1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anose="020E0502030303020204" pitchFamily="34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0313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B2427F9-1E79-4B9D-B812-09020ED1C8F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27E17A-E34B-4415-BBF8-72264BB1C316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pic>
        <p:nvPicPr>
          <p:cNvPr id="12" name="圖形 11" descr="單線箭號 (略彎曲線)">
            <a:extLst>
              <a:ext uri="{FF2B5EF4-FFF2-40B4-BE49-F238E27FC236}">
                <a16:creationId xmlns:a16="http://schemas.microsoft.com/office/drawing/2014/main" id="{9930AD8C-336C-4A6B-84BB-572237EF5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505297">
            <a:off x="3492943" y="3438741"/>
            <a:ext cx="914400" cy="914400"/>
          </a:xfrm>
          <a:prstGeom prst="rect">
            <a:avLst/>
          </a:prstGeom>
        </p:spPr>
      </p:pic>
      <p:sp>
        <p:nvSpPr>
          <p:cNvPr id="15" name="椭圆 4">
            <a:extLst>
              <a:ext uri="{FF2B5EF4-FFF2-40B4-BE49-F238E27FC236}">
                <a16:creationId xmlns:a16="http://schemas.microsoft.com/office/drawing/2014/main" id="{57726C81-4F37-44F0-A89E-BA68E923E97F}"/>
              </a:ext>
            </a:extLst>
          </p:cNvPr>
          <p:cNvSpPr/>
          <p:nvPr/>
        </p:nvSpPr>
        <p:spPr>
          <a:xfrm>
            <a:off x="1552544" y="5420627"/>
            <a:ext cx="639372" cy="639372"/>
          </a:xfrm>
          <a:prstGeom prst="ellipse">
            <a:avLst/>
          </a:prstGeom>
          <a:solidFill>
            <a:srgbClr val="7FCFDB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TW" sz="2400" b="1" kern="0" dirty="0">
                <a:solidFill>
                  <a:srgbClr val="FFFFFF"/>
                </a:solidFill>
                <a:latin typeface="Candara" panose="020E0502030303020204" pitchFamily="34" charset="0"/>
                <a:ea typeface="微软雅黑" panose="020B0503020204020204" charset="-122"/>
              </a:rPr>
              <a:t>13</a:t>
            </a:r>
            <a:endParaRPr kumimoji="1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anose="020E0502030303020204" pitchFamily="34" charset="0"/>
              <a:ea typeface="微软雅黑" panose="020B0503020204020204" charset="-122"/>
            </a:endParaRPr>
          </a:p>
        </p:txBody>
      </p:sp>
      <p:sp>
        <p:nvSpPr>
          <p:cNvPr id="16" name="弧形 15">
            <a:extLst>
              <a:ext uri="{FF2B5EF4-FFF2-40B4-BE49-F238E27FC236}">
                <a16:creationId xmlns:a16="http://schemas.microsoft.com/office/drawing/2014/main" id="{43AA19A0-A986-4686-A4EF-9865641E9883}"/>
              </a:ext>
            </a:extLst>
          </p:cNvPr>
          <p:cNvSpPr/>
          <p:nvPr/>
        </p:nvSpPr>
        <p:spPr>
          <a:xfrm rot="21156307">
            <a:off x="-33627" y="6025712"/>
            <a:ext cx="5092435" cy="1986130"/>
          </a:xfrm>
          <a:prstGeom prst="arc">
            <a:avLst>
              <a:gd name="adj1" fmla="val 16200000"/>
              <a:gd name="adj2" fmla="val 20482632"/>
            </a:avLst>
          </a:prstGeom>
          <a:ln w="76200" cap="rnd">
            <a:solidFill>
              <a:srgbClr val="7FCFD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椭圆 4">
            <a:extLst>
              <a:ext uri="{FF2B5EF4-FFF2-40B4-BE49-F238E27FC236}">
                <a16:creationId xmlns:a16="http://schemas.microsoft.com/office/drawing/2014/main" id="{2D9255AB-0C7B-4917-9EEC-B2C1868CDAE9}"/>
              </a:ext>
            </a:extLst>
          </p:cNvPr>
          <p:cNvSpPr/>
          <p:nvPr/>
        </p:nvSpPr>
        <p:spPr>
          <a:xfrm>
            <a:off x="6547890" y="5420627"/>
            <a:ext cx="639372" cy="639372"/>
          </a:xfrm>
          <a:prstGeom prst="ellipse">
            <a:avLst/>
          </a:prstGeom>
          <a:solidFill>
            <a:srgbClr val="7FCFDB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kern="0" dirty="0">
                <a:solidFill>
                  <a:srgbClr val="FFFFFF"/>
                </a:solidFill>
                <a:latin typeface="Candara" panose="020E0502030303020204" pitchFamily="34" charset="0"/>
                <a:ea typeface="微软雅黑" panose="020B0503020204020204" charset="-122"/>
              </a:rPr>
              <a:t>1</a:t>
            </a:r>
            <a:r>
              <a:rPr kumimoji="1" lang="en-US" altLang="zh-TW" sz="2400" b="1" kern="0" dirty="0">
                <a:solidFill>
                  <a:srgbClr val="FFFFFF"/>
                </a:solidFill>
                <a:latin typeface="Candara" panose="020E0502030303020204" pitchFamily="34" charset="0"/>
                <a:ea typeface="微软雅黑" panose="020B0503020204020204" charset="-122"/>
              </a:rPr>
              <a:t>4</a:t>
            </a:r>
            <a:endParaRPr kumimoji="1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anose="020E0502030303020204" pitchFamily="34" charset="0"/>
              <a:ea typeface="微软雅黑" panose="020B0503020204020204" charset="-122"/>
            </a:endParaRPr>
          </a:p>
        </p:txBody>
      </p:sp>
      <p:sp>
        <p:nvSpPr>
          <p:cNvPr id="20" name="弧形 19">
            <a:extLst>
              <a:ext uri="{FF2B5EF4-FFF2-40B4-BE49-F238E27FC236}">
                <a16:creationId xmlns:a16="http://schemas.microsoft.com/office/drawing/2014/main" id="{2B18CF23-9642-475B-A613-53F54E3EC28D}"/>
              </a:ext>
            </a:extLst>
          </p:cNvPr>
          <p:cNvSpPr/>
          <p:nvPr/>
        </p:nvSpPr>
        <p:spPr>
          <a:xfrm rot="21049276">
            <a:off x="3498567" y="6186744"/>
            <a:ext cx="8127049" cy="1986130"/>
          </a:xfrm>
          <a:prstGeom prst="arc">
            <a:avLst>
              <a:gd name="adj1" fmla="val 16390446"/>
              <a:gd name="adj2" fmla="val 21350564"/>
            </a:avLst>
          </a:prstGeom>
          <a:ln w="76200" cap="rnd">
            <a:solidFill>
              <a:srgbClr val="7FCFD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B69F556-C438-4533-B190-082B05AD8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487" y="1828031"/>
            <a:ext cx="4866668" cy="3122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7269C0F1-8BF4-4062-A134-92C8FEB620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0847" y="1797435"/>
            <a:ext cx="4996408" cy="31795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4C6BC056-1E80-4237-8C90-DF07C9EEE49F}"/>
              </a:ext>
            </a:extLst>
          </p:cNvPr>
          <p:cNvSpPr txBox="1"/>
          <p:nvPr/>
        </p:nvSpPr>
        <p:spPr>
          <a:xfrm>
            <a:off x="2191916" y="5540258"/>
            <a:ext cx="2400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選擇是否申請方案</a:t>
            </a: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77F70222-F1B6-4ED8-A00F-3762C9E712CF}"/>
              </a:ext>
            </a:extLst>
          </p:cNvPr>
          <p:cNvSpPr/>
          <p:nvPr/>
        </p:nvSpPr>
        <p:spPr>
          <a:xfrm>
            <a:off x="874487" y="2216727"/>
            <a:ext cx="2383671" cy="1036892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02D2C2EA-B353-4AA3-A788-554ED584A4F5}"/>
              </a:ext>
            </a:extLst>
          </p:cNvPr>
          <p:cNvSpPr txBox="1"/>
          <p:nvPr/>
        </p:nvSpPr>
        <p:spPr>
          <a:xfrm>
            <a:off x="7177453" y="5546148"/>
            <a:ext cx="4380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下載申請書並親自至原就讀學校繳交</a:t>
            </a:r>
            <a:endParaRPr lang="en-US" altLang="zh-TW" sz="2000" dirty="0">
              <a:solidFill>
                <a:schemeClr val="tx1">
                  <a:lumMod val="65000"/>
                  <a:lumOff val="35000"/>
                </a:schemeClr>
              </a:solidFill>
              <a:latin typeface="Taipei Sans TC Beta" pitchFamily="2" charset="-120"/>
              <a:ea typeface="Taipei Sans TC Beta" pitchFamily="2" charset="-120"/>
            </a:endParaRPr>
          </a:p>
        </p:txBody>
      </p:sp>
      <p:pic>
        <p:nvPicPr>
          <p:cNvPr id="23" name="圖形 22" descr="單線箭號 (略彎曲線)">
            <a:extLst>
              <a:ext uri="{FF2B5EF4-FFF2-40B4-BE49-F238E27FC236}">
                <a16:creationId xmlns:a16="http://schemas.microsoft.com/office/drawing/2014/main" id="{229A8A16-AEE3-4A85-A6C9-150E5CE4C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9673" y="3142673"/>
            <a:ext cx="572654" cy="572654"/>
          </a:xfrm>
          <a:prstGeom prst="rect">
            <a:avLst/>
          </a:prstGeom>
        </p:spPr>
      </p:pic>
      <p:sp>
        <p:nvSpPr>
          <p:cNvPr id="14" name="橢圓 13">
            <a:extLst>
              <a:ext uri="{FF2B5EF4-FFF2-40B4-BE49-F238E27FC236}">
                <a16:creationId xmlns:a16="http://schemas.microsoft.com/office/drawing/2014/main" id="{8E08FC4F-451B-41F5-89FA-A227EBE87045}"/>
              </a:ext>
            </a:extLst>
          </p:cNvPr>
          <p:cNvSpPr/>
          <p:nvPr/>
        </p:nvSpPr>
        <p:spPr>
          <a:xfrm>
            <a:off x="8352640" y="4489381"/>
            <a:ext cx="1192821" cy="613107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1466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>
            <a:extLst>
              <a:ext uri="{FF2B5EF4-FFF2-40B4-BE49-F238E27FC236}">
                <a16:creationId xmlns:a16="http://schemas.microsoft.com/office/drawing/2014/main" id="{1B6645A0-E564-4244-8E03-C1421C39B105}"/>
              </a:ext>
            </a:extLst>
          </p:cNvPr>
          <p:cNvSpPr txBox="1"/>
          <p:nvPr/>
        </p:nvSpPr>
        <p:spPr>
          <a:xfrm>
            <a:off x="4722847" y="1729469"/>
            <a:ext cx="190148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765"/>
            <a:r>
              <a:rPr kumimoji="1" lang="en-US" altLang="zh-CN" sz="23900" b="1" dirty="0">
                <a:solidFill>
                  <a:srgbClr val="FFFFFF"/>
                </a:solidFill>
                <a:latin typeface="Century Gothic"/>
                <a:ea typeface="宋体" panose="02010600030101010101" pitchFamily="2" charset="-122"/>
              </a:rPr>
              <a:t>4</a:t>
            </a:r>
            <a:endParaRPr kumimoji="1" lang="zh-CN" altLang="en-US" sz="23900" b="1" dirty="0">
              <a:solidFill>
                <a:srgbClr val="FFFFFF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" name="文本框 3">
            <a:extLst>
              <a:ext uri="{FF2B5EF4-FFF2-40B4-BE49-F238E27FC236}">
                <a16:creationId xmlns:a16="http://schemas.microsoft.com/office/drawing/2014/main" id="{93F19D33-328E-4869-9B5F-DD169D6C0C59}"/>
              </a:ext>
            </a:extLst>
          </p:cNvPr>
          <p:cNvSpPr txBox="1"/>
          <p:nvPr/>
        </p:nvSpPr>
        <p:spPr>
          <a:xfrm>
            <a:off x="7231337" y="3049240"/>
            <a:ext cx="4363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5400" b="1" dirty="0">
                <a:solidFill>
                  <a:schemeClr val="accent4">
                    <a:alpha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繳費資訊</a:t>
            </a:r>
            <a:endParaRPr kumimoji="1" lang="zh-CN" altLang="en-US" sz="5400" b="1" dirty="0">
              <a:solidFill>
                <a:schemeClr val="accent4">
                  <a:alpha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104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99B4686-689D-412A-B943-68D59A1A8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7E17A-E34B-4415-BBF8-72264BB1C316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pic>
        <p:nvPicPr>
          <p:cNvPr id="12" name="图形 9" descr="云">
            <a:extLst>
              <a:ext uri="{FF2B5EF4-FFF2-40B4-BE49-F238E27FC236}">
                <a16:creationId xmlns:a16="http://schemas.microsoft.com/office/drawing/2014/main" id="{5809F169-F406-BD47-A5A0-561A34B6D5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6908" y="518309"/>
            <a:ext cx="2613380" cy="2613384"/>
          </a:xfrm>
          <a:prstGeom prst="rect">
            <a:avLst/>
          </a:prstGeom>
        </p:spPr>
      </p:pic>
      <p:pic>
        <p:nvPicPr>
          <p:cNvPr id="13" name="图形 10" descr="云">
            <a:extLst>
              <a:ext uri="{FF2B5EF4-FFF2-40B4-BE49-F238E27FC236}">
                <a16:creationId xmlns:a16="http://schemas.microsoft.com/office/drawing/2014/main" id="{A105E35E-44CD-A04E-9F72-8900F6BC9B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7890" y="630195"/>
            <a:ext cx="1387431" cy="1387431"/>
          </a:xfrm>
          <a:prstGeom prst="rect">
            <a:avLst/>
          </a:prstGeom>
        </p:spPr>
      </p:pic>
      <p:cxnSp>
        <p:nvCxnSpPr>
          <p:cNvPr id="15" name="肘形连接符 15">
            <a:extLst>
              <a:ext uri="{FF2B5EF4-FFF2-40B4-BE49-F238E27FC236}">
                <a16:creationId xmlns:a16="http://schemas.microsoft.com/office/drawing/2014/main" id="{4EEB6243-8D77-C846-99F6-6B1F237881BC}"/>
              </a:ext>
            </a:extLst>
          </p:cNvPr>
          <p:cNvCxnSpPr>
            <a:cxnSpLocks/>
            <a:endCxn id="17" idx="0"/>
          </p:cNvCxnSpPr>
          <p:nvPr/>
        </p:nvCxnSpPr>
        <p:spPr>
          <a:xfrm rot="5400000">
            <a:off x="641901" y="3234139"/>
            <a:ext cx="1894433" cy="652157"/>
          </a:xfrm>
          <a:prstGeom prst="bentConnector3">
            <a:avLst>
              <a:gd name="adj1" fmla="val 727"/>
            </a:avLst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肘形连接符 20">
            <a:extLst>
              <a:ext uri="{FF2B5EF4-FFF2-40B4-BE49-F238E27FC236}">
                <a16:creationId xmlns:a16="http://schemas.microsoft.com/office/drawing/2014/main" id="{90FA6089-1FB2-4B4D-8133-8F6A9D2B3D6F}"/>
              </a:ext>
            </a:extLst>
          </p:cNvPr>
          <p:cNvCxnSpPr>
            <a:cxnSpLocks/>
            <a:endCxn id="43" idx="0"/>
          </p:cNvCxnSpPr>
          <p:nvPr/>
        </p:nvCxnSpPr>
        <p:spPr>
          <a:xfrm rot="5400000">
            <a:off x="9175376" y="3292912"/>
            <a:ext cx="1804306" cy="177471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22">
            <a:extLst>
              <a:ext uri="{FF2B5EF4-FFF2-40B4-BE49-F238E27FC236}">
                <a16:creationId xmlns:a16="http://schemas.microsoft.com/office/drawing/2014/main" id="{761179F2-28EC-744C-BB4E-12E8710AE284}"/>
              </a:ext>
            </a:extLst>
          </p:cNvPr>
          <p:cNvSpPr/>
          <p:nvPr/>
        </p:nvSpPr>
        <p:spPr>
          <a:xfrm>
            <a:off x="913414" y="4507434"/>
            <a:ext cx="699247" cy="699247"/>
          </a:xfrm>
          <a:prstGeom prst="ellipse">
            <a:avLst/>
          </a:prstGeom>
          <a:solidFill>
            <a:schemeClr val="accent1">
              <a:lumMod val="9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cxnSp>
        <p:nvCxnSpPr>
          <p:cNvPr id="18" name="肘形连接符 23">
            <a:extLst>
              <a:ext uri="{FF2B5EF4-FFF2-40B4-BE49-F238E27FC236}">
                <a16:creationId xmlns:a16="http://schemas.microsoft.com/office/drawing/2014/main" id="{8082C011-0AC9-2944-A398-AD2B2D273896}"/>
              </a:ext>
            </a:extLst>
          </p:cNvPr>
          <p:cNvCxnSpPr>
            <a:cxnSpLocks/>
            <a:endCxn id="45" idx="0"/>
          </p:cNvCxnSpPr>
          <p:nvPr/>
        </p:nvCxnSpPr>
        <p:spPr>
          <a:xfrm rot="5400000">
            <a:off x="2345492" y="4019693"/>
            <a:ext cx="1731373" cy="6699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连接符 30">
            <a:extLst>
              <a:ext uri="{FF2B5EF4-FFF2-40B4-BE49-F238E27FC236}">
                <a16:creationId xmlns:a16="http://schemas.microsoft.com/office/drawing/2014/main" id="{BE04390F-DDE0-074D-8B30-EEDB6E4A7601}"/>
              </a:ext>
            </a:extLst>
          </p:cNvPr>
          <p:cNvCxnSpPr>
            <a:cxnSpLocks/>
            <a:stCxn id="57" idx="13"/>
            <a:endCxn id="44" idx="0"/>
          </p:cNvCxnSpPr>
          <p:nvPr/>
        </p:nvCxnSpPr>
        <p:spPr>
          <a:xfrm>
            <a:off x="4981753" y="2722320"/>
            <a:ext cx="429863" cy="1785114"/>
          </a:xfrm>
          <a:prstGeom prst="bentConnector2">
            <a:avLst/>
          </a:prstGeom>
          <a:ln>
            <a:solidFill>
              <a:schemeClr val="accent3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形 58" descr="云">
            <a:extLst>
              <a:ext uri="{FF2B5EF4-FFF2-40B4-BE49-F238E27FC236}">
                <a16:creationId xmlns:a16="http://schemas.microsoft.com/office/drawing/2014/main" id="{1767CAEC-6219-6A4A-9F25-8234F15CAE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9731" y="2775990"/>
            <a:ext cx="1050636" cy="1050632"/>
          </a:xfrm>
          <a:prstGeom prst="rect">
            <a:avLst/>
          </a:prstGeom>
        </p:spPr>
      </p:pic>
      <p:pic>
        <p:nvPicPr>
          <p:cNvPr id="28" name="图形 59" descr="云">
            <a:extLst>
              <a:ext uri="{FF2B5EF4-FFF2-40B4-BE49-F238E27FC236}">
                <a16:creationId xmlns:a16="http://schemas.microsoft.com/office/drawing/2014/main" id="{790E7A77-8634-4545-B57D-789E7A8005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48403" y="2248544"/>
            <a:ext cx="757994" cy="757992"/>
          </a:xfrm>
          <a:prstGeom prst="rect">
            <a:avLst/>
          </a:prstGeom>
        </p:spPr>
      </p:pic>
      <p:pic>
        <p:nvPicPr>
          <p:cNvPr id="42" name="圖片 41">
            <a:extLst>
              <a:ext uri="{FF2B5EF4-FFF2-40B4-BE49-F238E27FC236}">
                <a16:creationId xmlns:a16="http://schemas.microsoft.com/office/drawing/2014/main" id="{AB328A35-8324-4BFC-B17A-2D85246E27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55" y="4652533"/>
            <a:ext cx="489564" cy="489564"/>
          </a:xfrm>
          <a:prstGeom prst="rect">
            <a:avLst/>
          </a:prstGeom>
        </p:spPr>
      </p:pic>
      <p:sp>
        <p:nvSpPr>
          <p:cNvPr id="43" name="椭圆 22">
            <a:extLst>
              <a:ext uri="{FF2B5EF4-FFF2-40B4-BE49-F238E27FC236}">
                <a16:creationId xmlns:a16="http://schemas.microsoft.com/office/drawing/2014/main" id="{6EAFE50B-544E-4BDA-811D-1B285D2C96B6}"/>
              </a:ext>
            </a:extLst>
          </p:cNvPr>
          <p:cNvSpPr/>
          <p:nvPr/>
        </p:nvSpPr>
        <p:spPr>
          <a:xfrm>
            <a:off x="9639169" y="4283800"/>
            <a:ext cx="699247" cy="699247"/>
          </a:xfrm>
          <a:prstGeom prst="ellipse">
            <a:avLst/>
          </a:prstGeom>
          <a:solidFill>
            <a:schemeClr val="accent1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44" name="椭圆 22">
            <a:extLst>
              <a:ext uri="{FF2B5EF4-FFF2-40B4-BE49-F238E27FC236}">
                <a16:creationId xmlns:a16="http://schemas.microsoft.com/office/drawing/2014/main" id="{B03CE2C8-4EE1-495C-893C-0B777AE392D7}"/>
              </a:ext>
            </a:extLst>
          </p:cNvPr>
          <p:cNvSpPr/>
          <p:nvPr/>
        </p:nvSpPr>
        <p:spPr>
          <a:xfrm>
            <a:off x="5061992" y="4507434"/>
            <a:ext cx="699247" cy="699247"/>
          </a:xfrm>
          <a:prstGeom prst="ellipse">
            <a:avLst/>
          </a:prstGeom>
          <a:solidFill>
            <a:schemeClr val="accent1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45" name="椭圆 22">
            <a:extLst>
              <a:ext uri="{FF2B5EF4-FFF2-40B4-BE49-F238E27FC236}">
                <a16:creationId xmlns:a16="http://schemas.microsoft.com/office/drawing/2014/main" id="{25CDC903-F52D-44A0-9919-5CC55CD5D278}"/>
              </a:ext>
            </a:extLst>
          </p:cNvPr>
          <p:cNvSpPr/>
          <p:nvPr/>
        </p:nvSpPr>
        <p:spPr>
          <a:xfrm>
            <a:off x="2858204" y="4888729"/>
            <a:ext cx="699247" cy="699247"/>
          </a:xfrm>
          <a:prstGeom prst="ellipse">
            <a:avLst/>
          </a:prstGeom>
          <a:solidFill>
            <a:schemeClr val="accent1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pic>
        <p:nvPicPr>
          <p:cNvPr id="48" name="圖片 47">
            <a:extLst>
              <a:ext uri="{FF2B5EF4-FFF2-40B4-BE49-F238E27FC236}">
                <a16:creationId xmlns:a16="http://schemas.microsoft.com/office/drawing/2014/main" id="{E6B56A38-10BC-4109-82C9-BA6EE96CB5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886" y="4932356"/>
            <a:ext cx="591882" cy="570218"/>
          </a:xfrm>
          <a:prstGeom prst="rect">
            <a:avLst/>
          </a:prstGeom>
        </p:spPr>
      </p:pic>
      <p:pic>
        <p:nvPicPr>
          <p:cNvPr id="49" name="圖片 48">
            <a:extLst>
              <a:ext uri="{FF2B5EF4-FFF2-40B4-BE49-F238E27FC236}">
                <a16:creationId xmlns:a16="http://schemas.microsoft.com/office/drawing/2014/main" id="{E45A515A-F0A3-449D-A98B-E1764FC2ABD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212" y="4604893"/>
            <a:ext cx="542714" cy="542714"/>
          </a:xfrm>
          <a:prstGeom prst="rect">
            <a:avLst/>
          </a:prstGeom>
        </p:spPr>
      </p:pic>
      <p:pic>
        <p:nvPicPr>
          <p:cNvPr id="50" name="圖片 49">
            <a:extLst>
              <a:ext uri="{FF2B5EF4-FFF2-40B4-BE49-F238E27FC236}">
                <a16:creationId xmlns:a16="http://schemas.microsoft.com/office/drawing/2014/main" id="{89F68076-06C6-4A9E-95C1-E68D7E7AC7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742" y="4311495"/>
            <a:ext cx="682076" cy="682076"/>
          </a:xfrm>
          <a:prstGeom prst="rect">
            <a:avLst/>
          </a:prstGeom>
        </p:spPr>
      </p:pic>
      <p:sp>
        <p:nvSpPr>
          <p:cNvPr id="51" name="文字方塊 50">
            <a:extLst>
              <a:ext uri="{FF2B5EF4-FFF2-40B4-BE49-F238E27FC236}">
                <a16:creationId xmlns:a16="http://schemas.microsoft.com/office/drawing/2014/main" id="{19960211-CF5D-4D9A-8B96-07CF94222A77}"/>
              </a:ext>
            </a:extLst>
          </p:cNvPr>
          <p:cNvSpPr txBox="1"/>
          <p:nvPr/>
        </p:nvSpPr>
        <p:spPr>
          <a:xfrm>
            <a:off x="680051" y="5205318"/>
            <a:ext cx="1583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Atm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轉帳</a:t>
            </a: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81A2D59E-A60A-4731-ADBF-276C10CF10D2}"/>
              </a:ext>
            </a:extLst>
          </p:cNvPr>
          <p:cNvSpPr txBox="1"/>
          <p:nvPr/>
        </p:nvSpPr>
        <p:spPr>
          <a:xfrm>
            <a:off x="994529" y="5701117"/>
            <a:ext cx="4354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便利商店</a:t>
            </a:r>
            <a:endParaRPr lang="en-US" altLang="zh-TW" sz="2000" dirty="0">
              <a:solidFill>
                <a:schemeClr val="tx1">
                  <a:lumMod val="65000"/>
                  <a:lumOff val="35000"/>
                </a:schemeClr>
              </a:solidFill>
              <a:latin typeface="Taipei Sans TC Beta" pitchFamily="2" charset="-120"/>
              <a:ea typeface="Taipei Sans TC Beta" pitchFamily="2" charset="-120"/>
            </a:endParaRPr>
          </a:p>
          <a:p>
            <a:pPr algn="ctr"/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(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全家、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7-11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、萊爾富、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OK)</a:t>
            </a:r>
            <a:endParaRPr lang="zh-TW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aipei Sans TC Beta" pitchFamily="2" charset="-120"/>
              <a:ea typeface="Taipei Sans TC Beta" pitchFamily="2" charset="-120"/>
            </a:endParaRP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E3655093-A6BD-48CE-ADF8-BB4F9B4E9735}"/>
              </a:ext>
            </a:extLst>
          </p:cNvPr>
          <p:cNvSpPr txBox="1"/>
          <p:nvPr/>
        </p:nvSpPr>
        <p:spPr>
          <a:xfrm>
            <a:off x="4420607" y="5203648"/>
            <a:ext cx="2166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e-Bill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全國繳費網</a:t>
            </a:r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354BD641-B2E3-4D7E-AE1D-03982A43FEF9}"/>
              </a:ext>
            </a:extLst>
          </p:cNvPr>
          <p:cNvSpPr txBox="1"/>
          <p:nvPr/>
        </p:nvSpPr>
        <p:spPr>
          <a:xfrm>
            <a:off x="8266158" y="4965080"/>
            <a:ext cx="3437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繳費者自行負擔，逾應繳款期限，請勿再繳交或匯款。</a:t>
            </a:r>
          </a:p>
        </p:txBody>
      </p:sp>
      <p:sp>
        <p:nvSpPr>
          <p:cNvPr id="57" name="图形 5" descr="云">
            <a:extLst>
              <a:ext uri="{FF2B5EF4-FFF2-40B4-BE49-F238E27FC236}">
                <a16:creationId xmlns:a16="http://schemas.microsoft.com/office/drawing/2014/main" id="{E8D980C2-FDEB-884D-829D-A537CB929678}"/>
              </a:ext>
            </a:extLst>
          </p:cNvPr>
          <p:cNvSpPr/>
          <p:nvPr/>
        </p:nvSpPr>
        <p:spPr>
          <a:xfrm>
            <a:off x="1926316" y="1417747"/>
            <a:ext cx="3055436" cy="1739609"/>
          </a:xfrm>
          <a:custGeom>
            <a:avLst/>
            <a:gdLst>
              <a:gd name="connsiteX0" fmla="*/ 2624026 w 3055436"/>
              <a:gd name="connsiteY0" fmla="*/ 865911 h 1739609"/>
              <a:gd name="connsiteX1" fmla="*/ 2587773 w 3055436"/>
              <a:gd name="connsiteY1" fmla="*/ 865911 h 1739609"/>
              <a:gd name="connsiteX2" fmla="*/ 2587773 w 3055436"/>
              <a:gd name="connsiteY2" fmla="*/ 865911 h 1739609"/>
              <a:gd name="connsiteX3" fmla="*/ 2359379 w 3055436"/>
              <a:gd name="connsiteY3" fmla="*/ 423624 h 1739609"/>
              <a:gd name="connsiteX4" fmla="*/ 1862712 w 3055436"/>
              <a:gd name="connsiteY4" fmla="*/ 354743 h 1739609"/>
              <a:gd name="connsiteX5" fmla="*/ 1130400 w 3055436"/>
              <a:gd name="connsiteY5" fmla="*/ 17590 h 1739609"/>
              <a:gd name="connsiteX6" fmla="*/ 630108 w 3055436"/>
              <a:gd name="connsiteY6" fmla="*/ 648393 h 1739609"/>
              <a:gd name="connsiteX7" fmla="*/ 630108 w 3055436"/>
              <a:gd name="connsiteY7" fmla="*/ 655643 h 1739609"/>
              <a:gd name="connsiteX8" fmla="*/ 108064 w 3055436"/>
              <a:gd name="connsiteY8" fmla="*/ 865911 h 1739609"/>
              <a:gd name="connsiteX9" fmla="*/ 50060 w 3055436"/>
              <a:gd name="connsiteY9" fmla="*/ 1424208 h 1739609"/>
              <a:gd name="connsiteX10" fmla="*/ 517724 w 3055436"/>
              <a:gd name="connsiteY10" fmla="*/ 1735984 h 1739609"/>
              <a:gd name="connsiteX11" fmla="*/ 517724 w 3055436"/>
              <a:gd name="connsiteY11" fmla="*/ 1739609 h 1739609"/>
              <a:gd name="connsiteX12" fmla="*/ 2620400 w 3055436"/>
              <a:gd name="connsiteY12" fmla="*/ 1739609 h 1739609"/>
              <a:gd name="connsiteX13" fmla="*/ 3055437 w 3055436"/>
              <a:gd name="connsiteY13" fmla="*/ 1304573 h 1739609"/>
              <a:gd name="connsiteX14" fmla="*/ 2624026 w 3055436"/>
              <a:gd name="connsiteY14" fmla="*/ 865911 h 173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55436" h="1739609">
                <a:moveTo>
                  <a:pt x="2624026" y="865911"/>
                </a:moveTo>
                <a:cubicBezTo>
                  <a:pt x="2613150" y="865911"/>
                  <a:pt x="2598649" y="865911"/>
                  <a:pt x="2587773" y="865911"/>
                </a:cubicBezTo>
                <a:cubicBezTo>
                  <a:pt x="2587773" y="865911"/>
                  <a:pt x="2587773" y="865911"/>
                  <a:pt x="2587773" y="865911"/>
                </a:cubicBezTo>
                <a:cubicBezTo>
                  <a:pt x="2587773" y="688271"/>
                  <a:pt x="2500765" y="525133"/>
                  <a:pt x="2359379" y="423624"/>
                </a:cubicBezTo>
                <a:cubicBezTo>
                  <a:pt x="2214366" y="322116"/>
                  <a:pt x="2029476" y="296738"/>
                  <a:pt x="1862712" y="354743"/>
                </a:cubicBezTo>
                <a:cubicBezTo>
                  <a:pt x="1724950" y="86471"/>
                  <a:pt x="1420425" y="-51291"/>
                  <a:pt x="1130400" y="17590"/>
                </a:cubicBezTo>
                <a:cubicBezTo>
                  <a:pt x="840376" y="86471"/>
                  <a:pt x="630108" y="347493"/>
                  <a:pt x="630108" y="648393"/>
                </a:cubicBezTo>
                <a:cubicBezTo>
                  <a:pt x="630108" y="648393"/>
                  <a:pt x="630108" y="652018"/>
                  <a:pt x="630108" y="655643"/>
                </a:cubicBezTo>
                <a:cubicBezTo>
                  <a:pt x="430717" y="623016"/>
                  <a:pt x="231325" y="706398"/>
                  <a:pt x="108064" y="865911"/>
                </a:cubicBezTo>
                <a:cubicBezTo>
                  <a:pt x="-11571" y="1029050"/>
                  <a:pt x="-33322" y="1242943"/>
                  <a:pt x="50060" y="1424208"/>
                </a:cubicBezTo>
                <a:cubicBezTo>
                  <a:pt x="137067" y="1605473"/>
                  <a:pt x="318332" y="1725108"/>
                  <a:pt x="517724" y="1735984"/>
                </a:cubicBezTo>
                <a:lnTo>
                  <a:pt x="517724" y="1739609"/>
                </a:lnTo>
                <a:lnTo>
                  <a:pt x="2620400" y="1739609"/>
                </a:lnTo>
                <a:cubicBezTo>
                  <a:pt x="2859670" y="1739609"/>
                  <a:pt x="3055437" y="1543843"/>
                  <a:pt x="3055437" y="1304573"/>
                </a:cubicBezTo>
                <a:cubicBezTo>
                  <a:pt x="3055437" y="1065303"/>
                  <a:pt x="2863296" y="865911"/>
                  <a:pt x="2624026" y="865911"/>
                </a:cubicBezTo>
                <a:close/>
              </a:path>
            </a:pathLst>
          </a:custGeom>
          <a:solidFill>
            <a:schemeClr val="accent3">
              <a:lumMod val="75000"/>
              <a:alpha val="72000"/>
            </a:schemeClr>
          </a:solidFill>
          <a:ln w="36215" cap="flat">
            <a:noFill/>
            <a:prstDash val="solid"/>
            <a:miter/>
          </a:ln>
        </p:spPr>
        <p:txBody>
          <a:bodyPr rtlCol="0" anchor="ctr"/>
          <a:lstStyle/>
          <a:p>
            <a:endParaRPr lang="zh-TW" altLang="en-US"/>
          </a:p>
        </p:txBody>
      </p:sp>
      <p:sp>
        <p:nvSpPr>
          <p:cNvPr id="58" name="橢圓 57">
            <a:extLst>
              <a:ext uri="{FF2B5EF4-FFF2-40B4-BE49-F238E27FC236}">
                <a16:creationId xmlns:a16="http://schemas.microsoft.com/office/drawing/2014/main" id="{D9683B70-00DA-4B82-939F-454BFB132B9F}"/>
              </a:ext>
            </a:extLst>
          </p:cNvPr>
          <p:cNvSpPr/>
          <p:nvPr/>
        </p:nvSpPr>
        <p:spPr>
          <a:xfrm>
            <a:off x="4296754" y="-2020699"/>
            <a:ext cx="4233562" cy="4014578"/>
          </a:xfrm>
          <a:prstGeom prst="ellipse">
            <a:avLst/>
          </a:prstGeom>
          <a:solidFill>
            <a:srgbClr val="F2A4CF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2D857B1-79D2-463D-9642-AA239CC8F5EC}"/>
              </a:ext>
            </a:extLst>
          </p:cNvPr>
          <p:cNvSpPr txBox="1"/>
          <p:nvPr/>
        </p:nvSpPr>
        <p:spPr>
          <a:xfrm>
            <a:off x="5748516" y="359749"/>
            <a:ext cx="2265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Taipei Sans TC Beta" pitchFamily="2" charset="-120"/>
                <a:ea typeface="Taipei Sans TC Beta" pitchFamily="2" charset="-120"/>
              </a:rPr>
              <a:t>繳費資訊</a:t>
            </a:r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770919F1-0F71-48E7-B481-344F8617567B}"/>
              </a:ext>
            </a:extLst>
          </p:cNvPr>
          <p:cNvSpPr txBox="1"/>
          <p:nvPr/>
        </p:nvSpPr>
        <p:spPr>
          <a:xfrm rot="16200000">
            <a:off x="3276840" y="1697429"/>
            <a:ext cx="553998" cy="16562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繳費管道</a:t>
            </a:r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95B93EB8-87DA-47DC-8145-6204EB89D4D1}"/>
              </a:ext>
            </a:extLst>
          </p:cNvPr>
          <p:cNvSpPr txBox="1"/>
          <p:nvPr/>
        </p:nvSpPr>
        <p:spPr>
          <a:xfrm>
            <a:off x="9666304" y="1809213"/>
            <a:ext cx="896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手續費</a:t>
            </a:r>
            <a:endParaRPr lang="zh-TW" altLang="en-US" dirty="0"/>
          </a:p>
        </p:txBody>
      </p:sp>
      <p:pic>
        <p:nvPicPr>
          <p:cNvPr id="40" name="圖片 39">
            <a:extLst>
              <a:ext uri="{FF2B5EF4-FFF2-40B4-BE49-F238E27FC236}">
                <a16:creationId xmlns:a16="http://schemas.microsoft.com/office/drawing/2014/main" id="{D43597F9-DB1B-48E1-A737-7AA63473E4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806" y="359749"/>
            <a:ext cx="803332" cy="803332"/>
          </a:xfrm>
          <a:prstGeom prst="rect">
            <a:avLst/>
          </a:prstGeom>
        </p:spPr>
      </p:pic>
      <p:pic>
        <p:nvPicPr>
          <p:cNvPr id="73" name="图形 10" descr="云">
            <a:extLst>
              <a:ext uri="{FF2B5EF4-FFF2-40B4-BE49-F238E27FC236}">
                <a16:creationId xmlns:a16="http://schemas.microsoft.com/office/drawing/2014/main" id="{CFFACF27-EE26-4C49-8120-7CB56B3613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76392" y="-29741"/>
            <a:ext cx="1102432" cy="1102434"/>
          </a:xfrm>
          <a:prstGeom prst="rect">
            <a:avLst/>
          </a:prstGeom>
        </p:spPr>
      </p:pic>
      <p:pic>
        <p:nvPicPr>
          <p:cNvPr id="74" name="图形 58" descr="云">
            <a:extLst>
              <a:ext uri="{FF2B5EF4-FFF2-40B4-BE49-F238E27FC236}">
                <a16:creationId xmlns:a16="http://schemas.microsoft.com/office/drawing/2014/main" id="{88DD48C6-D0C0-48B2-ABC1-339F962C53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48263" y="2668251"/>
            <a:ext cx="510278" cy="510276"/>
          </a:xfrm>
          <a:prstGeom prst="rect">
            <a:avLst/>
          </a:prstGeom>
        </p:spPr>
      </p:pic>
      <p:pic>
        <p:nvPicPr>
          <p:cNvPr id="37" name="圖片 36">
            <a:extLst>
              <a:ext uri="{FF2B5EF4-FFF2-40B4-BE49-F238E27FC236}">
                <a16:creationId xmlns:a16="http://schemas.microsoft.com/office/drawing/2014/main" id="{E7280016-7B59-478B-9D25-D374B2C767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48" y="6158989"/>
            <a:ext cx="2145296" cy="562486"/>
          </a:xfrm>
          <a:prstGeom prst="rect">
            <a:avLst/>
          </a:prstGeom>
        </p:spPr>
      </p:pic>
      <p:sp>
        <p:nvSpPr>
          <p:cNvPr id="38" name="文字方塊 37">
            <a:extLst>
              <a:ext uri="{FF2B5EF4-FFF2-40B4-BE49-F238E27FC236}">
                <a16:creationId xmlns:a16="http://schemas.microsoft.com/office/drawing/2014/main" id="{A7E37E02-6A45-4748-BAD6-81B006C93DC2}"/>
              </a:ext>
            </a:extLst>
          </p:cNvPr>
          <p:cNvSpPr txBox="1"/>
          <p:nvPr/>
        </p:nvSpPr>
        <p:spPr>
          <a:xfrm>
            <a:off x="5714138" y="6198255"/>
            <a:ext cx="3731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如有系統操作問題，請洽下營資訊有限公司</a:t>
            </a:r>
            <a:endParaRPr lang="en-US" altLang="zh-TW" sz="1400" dirty="0">
              <a:solidFill>
                <a:schemeClr val="tx1">
                  <a:lumMod val="65000"/>
                  <a:lumOff val="35000"/>
                </a:schemeClr>
              </a:solidFill>
              <a:latin typeface="Taipei Sans TC Beta" pitchFamily="2" charset="-120"/>
              <a:ea typeface="Taipei Sans TC Beta" pitchFamily="2" charset="-120"/>
            </a:endParaRPr>
          </a:p>
          <a:p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電話：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(04)2301-6789</a:t>
            </a:r>
            <a:endParaRPr lang="zh-TW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Taipei Sans TC Beta" pitchFamily="2" charset="-120"/>
              <a:ea typeface="Taipei Sans TC Beta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1799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">
            <a:extLst>
              <a:ext uri="{FF2B5EF4-FFF2-40B4-BE49-F238E27FC236}">
                <a16:creationId xmlns:a16="http://schemas.microsoft.com/office/drawing/2014/main" id="{79A2046C-B94C-4ED9-A0D2-CC272974317C}"/>
              </a:ext>
            </a:extLst>
          </p:cNvPr>
          <p:cNvSpPr txBox="1"/>
          <p:nvPr/>
        </p:nvSpPr>
        <p:spPr>
          <a:xfrm>
            <a:off x="4722847" y="1729469"/>
            <a:ext cx="190148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765"/>
            <a:r>
              <a:rPr kumimoji="1" lang="en-US" altLang="zh-CN" sz="23900" b="1" dirty="0">
                <a:solidFill>
                  <a:srgbClr val="FFFFFF"/>
                </a:solidFill>
                <a:latin typeface="Century Gothic"/>
                <a:ea typeface="宋体" panose="02010600030101010101" pitchFamily="2" charset="-122"/>
              </a:rPr>
              <a:t>1</a:t>
            </a:r>
            <a:endParaRPr kumimoji="1" lang="zh-CN" altLang="en-US" sz="23900" b="1" dirty="0">
              <a:solidFill>
                <a:srgbClr val="FFFFFF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7" name="文本框 3">
            <a:extLst>
              <a:ext uri="{FF2B5EF4-FFF2-40B4-BE49-F238E27FC236}">
                <a16:creationId xmlns:a16="http://schemas.microsoft.com/office/drawing/2014/main" id="{370A703C-F653-48E9-8391-AF116ED21B3A}"/>
              </a:ext>
            </a:extLst>
          </p:cNvPr>
          <p:cNvSpPr txBox="1"/>
          <p:nvPr/>
        </p:nvSpPr>
        <p:spPr>
          <a:xfrm>
            <a:off x="7250192" y="3060602"/>
            <a:ext cx="44165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6600" b="1" dirty="0">
                <a:solidFill>
                  <a:schemeClr val="accent4">
                    <a:alpha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鑑定流程圖</a:t>
            </a:r>
            <a:endParaRPr kumimoji="1" lang="zh-CN" altLang="en-US" sz="6600" b="1" dirty="0">
              <a:solidFill>
                <a:schemeClr val="accent4">
                  <a:alpha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2100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E3431096-07E1-45CF-94B3-B6F166A17FFB}"/>
              </a:ext>
            </a:extLst>
          </p:cNvPr>
          <p:cNvCxnSpPr>
            <a:cxnSpLocks/>
          </p:cNvCxnSpPr>
          <p:nvPr/>
        </p:nvCxnSpPr>
        <p:spPr>
          <a:xfrm>
            <a:off x="489355" y="3724654"/>
            <a:ext cx="593902" cy="0"/>
          </a:xfrm>
          <a:prstGeom prst="straightConnector1">
            <a:avLst/>
          </a:prstGeom>
          <a:ln w="92075">
            <a:solidFill>
              <a:schemeClr val="accent3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E46CBC3-4C60-4115-814C-398283B896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27E17A-E34B-4415-BBF8-72264BB1C316}" type="slidenum">
              <a:rPr lang="zh-TW" altLang="en-US" smtClean="0"/>
              <a:t>3</a:t>
            </a:fld>
            <a:endParaRPr lang="zh-TW" altLang="en-US" dirty="0"/>
          </a:p>
        </p:txBody>
      </p:sp>
      <p:sp>
        <p:nvSpPr>
          <p:cNvPr id="5" name="文本占位符 1">
            <a:extLst>
              <a:ext uri="{FF2B5EF4-FFF2-40B4-BE49-F238E27FC236}">
                <a16:creationId xmlns:a16="http://schemas.microsoft.com/office/drawing/2014/main" id="{90D26B8A-2E2A-4901-98C3-98544274BC35}"/>
              </a:ext>
            </a:extLst>
          </p:cNvPr>
          <p:cNvSpPr txBox="1">
            <a:spLocks/>
          </p:cNvSpPr>
          <p:nvPr/>
        </p:nvSpPr>
        <p:spPr>
          <a:xfrm>
            <a:off x="3355965" y="439819"/>
            <a:ext cx="5381091" cy="529569"/>
          </a:xfrm>
          <a:prstGeom prst="rect">
            <a:avLst/>
          </a:prstGeom>
          <a:ln w="12700" cmpd="sng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TW" altLang="en-US" dirty="0"/>
              <a:t>高中學術性向資賦優異學生鑑定流程圖</a:t>
            </a:r>
            <a:endParaRPr kumimoji="1" lang="zh-CN" altLang="en-US" dirty="0"/>
          </a:p>
        </p:txBody>
      </p:sp>
      <p:sp>
        <p:nvSpPr>
          <p:cNvPr id="6" name="圆角矩形 2">
            <a:extLst>
              <a:ext uri="{FF2B5EF4-FFF2-40B4-BE49-F238E27FC236}">
                <a16:creationId xmlns:a16="http://schemas.microsoft.com/office/drawing/2014/main" id="{094D5D52-430F-420F-A092-3150355125AA}"/>
              </a:ext>
            </a:extLst>
          </p:cNvPr>
          <p:cNvSpPr/>
          <p:nvPr/>
        </p:nvSpPr>
        <p:spPr>
          <a:xfrm>
            <a:off x="164628" y="2045217"/>
            <a:ext cx="704481" cy="3367345"/>
          </a:xfrm>
          <a:prstGeom prst="roundRect">
            <a:avLst>
              <a:gd name="adj" fmla="val 4575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符</a:t>
            </a:r>
            <a:endParaRPr kumimoji="1" lang="en-US" altLang="zh-TW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kumimoji="1" lang="zh-TW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合</a:t>
            </a:r>
            <a:endParaRPr kumimoji="1" lang="en-US" altLang="zh-TW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kumimoji="1" lang="zh-TW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資</a:t>
            </a:r>
            <a:endParaRPr kumimoji="1" lang="en-US" altLang="zh-TW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kumimoji="1" lang="zh-TW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格</a:t>
            </a:r>
            <a:endParaRPr kumimoji="1" lang="en-US" altLang="zh-TW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kumimoji="1" lang="zh-TW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的</a:t>
            </a:r>
            <a:endParaRPr kumimoji="1" lang="en-US" altLang="zh-TW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kumimoji="1" lang="zh-TW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學</a:t>
            </a:r>
            <a:endParaRPr kumimoji="1" lang="en-US" altLang="zh-TW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kumimoji="1" lang="zh-TW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生</a:t>
            </a:r>
            <a:endParaRPr kumimoji="1"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30281619-8BBD-4369-95C1-8786D4A9C314}"/>
              </a:ext>
            </a:extLst>
          </p:cNvPr>
          <p:cNvGrpSpPr/>
          <p:nvPr/>
        </p:nvGrpSpPr>
        <p:grpSpPr>
          <a:xfrm>
            <a:off x="1511149" y="1839734"/>
            <a:ext cx="2046071" cy="912991"/>
            <a:chOff x="1511149" y="1334909"/>
            <a:chExt cx="2046071" cy="912991"/>
          </a:xfrm>
        </p:grpSpPr>
        <p:sp>
          <p:nvSpPr>
            <p:cNvPr id="8" name="圆角矩形 8">
              <a:extLst>
                <a:ext uri="{FF2B5EF4-FFF2-40B4-BE49-F238E27FC236}">
                  <a16:creationId xmlns:a16="http://schemas.microsoft.com/office/drawing/2014/main" id="{E4426AB6-E513-477F-909E-A6FBCB0B7672}"/>
                </a:ext>
              </a:extLst>
            </p:cNvPr>
            <p:cNvSpPr/>
            <p:nvPr/>
          </p:nvSpPr>
          <p:spPr>
            <a:xfrm>
              <a:off x="1511149" y="1334909"/>
              <a:ext cx="2046071" cy="912991"/>
            </a:xfrm>
            <a:prstGeom prst="roundRect">
              <a:avLst>
                <a:gd name="adj" fmla="val 457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DB0A58C-38D6-4D24-9EF8-0F9D5E35DD84}"/>
                </a:ext>
              </a:extLst>
            </p:cNvPr>
            <p:cNvSpPr/>
            <p:nvPr/>
          </p:nvSpPr>
          <p:spPr>
            <a:xfrm>
              <a:off x="1511149" y="1415057"/>
              <a:ext cx="2046071" cy="3804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8965">
                <a:lnSpc>
                  <a:spcPct val="130000"/>
                </a:lnSpc>
              </a:pPr>
              <a:r>
                <a:rPr lang="en-US" altLang="zh-TW" sz="1600" b="1" dirty="0">
                  <a:solidFill>
                    <a:schemeClr val="bg1"/>
                  </a:solidFill>
                  <a:ea typeface="微软雅黑" panose="020B0503020204020204" charset="-122"/>
                </a:rPr>
                <a:t>【</a:t>
              </a:r>
              <a:r>
                <a:rPr lang="zh-TW" altLang="en-US" sz="1600" b="1" dirty="0">
                  <a:solidFill>
                    <a:schemeClr val="bg1"/>
                  </a:solidFill>
                  <a:ea typeface="微软雅黑" panose="020B0503020204020204" charset="-122"/>
                </a:rPr>
                <a:t>管道一</a:t>
              </a:r>
              <a:r>
                <a:rPr lang="en-US" altLang="zh-TW" sz="1600" b="1" dirty="0">
                  <a:solidFill>
                    <a:schemeClr val="bg1"/>
                  </a:solidFill>
                  <a:ea typeface="微软雅黑" panose="020B0503020204020204" charset="-122"/>
                </a:rPr>
                <a:t>】</a:t>
              </a:r>
              <a:r>
                <a:rPr lang="zh-TW" altLang="en-US" sz="1600" b="1" dirty="0">
                  <a:solidFill>
                    <a:schemeClr val="bg1"/>
                  </a:solidFill>
                  <a:ea typeface="微软雅黑" panose="020B0503020204020204" charset="-122"/>
                </a:rPr>
                <a:t>書面審查</a:t>
              </a:r>
              <a:endParaRPr lang="en-US" altLang="zh-CN" sz="1600" b="1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10" name="文本框 8">
              <a:extLst>
                <a:ext uri="{FF2B5EF4-FFF2-40B4-BE49-F238E27FC236}">
                  <a16:creationId xmlns:a16="http://schemas.microsoft.com/office/drawing/2014/main" id="{01CC7AB4-7EE8-49FB-BD6B-7A49932CCD73}"/>
                </a:ext>
              </a:extLst>
            </p:cNvPr>
            <p:cNvSpPr txBox="1"/>
            <p:nvPr/>
          </p:nvSpPr>
          <p:spPr>
            <a:xfrm>
              <a:off x="1787739" y="1745327"/>
              <a:ext cx="1492891" cy="380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TW" sz="1600" b="1" dirty="0">
                  <a:solidFill>
                    <a:schemeClr val="bg1"/>
                  </a:solidFill>
                  <a:ea typeface="微软雅黑" panose="020B0503020204020204" charset="-122"/>
                </a:rPr>
                <a:t>110</a:t>
              </a:r>
              <a:r>
                <a:rPr lang="zh-TW" altLang="en-US" sz="1600" b="1" dirty="0">
                  <a:solidFill>
                    <a:schemeClr val="bg1"/>
                  </a:solidFill>
                  <a:ea typeface="微软雅黑" panose="020B0503020204020204" charset="-122"/>
                </a:rPr>
                <a:t>年</a:t>
              </a:r>
              <a:r>
                <a:rPr lang="en-US" altLang="zh-TW" sz="1600" b="1" dirty="0">
                  <a:solidFill>
                    <a:schemeClr val="bg1"/>
                  </a:solidFill>
                  <a:ea typeface="微软雅黑" panose="020B0503020204020204" charset="-122"/>
                </a:rPr>
                <a:t>7</a:t>
              </a:r>
              <a:r>
                <a:rPr lang="zh-TW" altLang="en-US" sz="1600" b="1" dirty="0">
                  <a:solidFill>
                    <a:schemeClr val="bg1"/>
                  </a:solidFill>
                  <a:ea typeface="微软雅黑" panose="020B0503020204020204" charset="-122"/>
                </a:rPr>
                <a:t>月</a:t>
              </a:r>
              <a:r>
                <a:rPr lang="en-US" altLang="zh-TW" sz="1600" b="1" dirty="0">
                  <a:solidFill>
                    <a:schemeClr val="bg1"/>
                  </a:solidFill>
                  <a:ea typeface="微软雅黑" panose="020B0503020204020204" charset="-122"/>
                </a:rPr>
                <a:t>13</a:t>
              </a:r>
              <a:r>
                <a:rPr lang="zh-TW" altLang="en-US" sz="1600" b="1" dirty="0">
                  <a:solidFill>
                    <a:schemeClr val="bg1"/>
                  </a:solidFill>
                  <a:ea typeface="微软雅黑" panose="020B0503020204020204" charset="-122"/>
                </a:rPr>
                <a:t>日</a:t>
              </a:r>
              <a:endParaRPr lang="zh-CN" altLang="en-US" sz="1600" b="1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11" name="菱形 10">
            <a:extLst>
              <a:ext uri="{FF2B5EF4-FFF2-40B4-BE49-F238E27FC236}">
                <a16:creationId xmlns:a16="http://schemas.microsoft.com/office/drawing/2014/main" id="{BDE950B3-03FC-4E96-AABE-B230075E9CCA}"/>
              </a:ext>
            </a:extLst>
          </p:cNvPr>
          <p:cNvSpPr/>
          <p:nvPr/>
        </p:nvSpPr>
        <p:spPr>
          <a:xfrm>
            <a:off x="8496424" y="2829490"/>
            <a:ext cx="1549770" cy="921433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1"/>
                </a:solidFill>
                <a:ea typeface="微软雅黑" panose="020B0503020204020204" charset="-122"/>
              </a:rPr>
              <a:t>書面審查</a:t>
            </a:r>
          </a:p>
        </p:txBody>
      </p:sp>
      <p:sp>
        <p:nvSpPr>
          <p:cNvPr id="12" name="圆角矩形 2">
            <a:extLst>
              <a:ext uri="{FF2B5EF4-FFF2-40B4-BE49-F238E27FC236}">
                <a16:creationId xmlns:a16="http://schemas.microsoft.com/office/drawing/2014/main" id="{0160D3B9-CBF1-4022-BBDD-E9819EB69C4A}"/>
              </a:ext>
            </a:extLst>
          </p:cNvPr>
          <p:cNvSpPr/>
          <p:nvPr/>
        </p:nvSpPr>
        <p:spPr>
          <a:xfrm>
            <a:off x="11144421" y="2045217"/>
            <a:ext cx="704481" cy="3777214"/>
          </a:xfrm>
          <a:prstGeom prst="roundRect">
            <a:avLst>
              <a:gd name="adj" fmla="val 4575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資賦優異學生特教服務</a:t>
            </a:r>
            <a:endParaRPr kumimoji="1"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菱形 12">
            <a:extLst>
              <a:ext uri="{FF2B5EF4-FFF2-40B4-BE49-F238E27FC236}">
                <a16:creationId xmlns:a16="http://schemas.microsoft.com/office/drawing/2014/main" id="{0241CD10-6DF0-437A-A2C1-D67CB292F827}"/>
              </a:ext>
            </a:extLst>
          </p:cNvPr>
          <p:cNvSpPr/>
          <p:nvPr/>
        </p:nvSpPr>
        <p:spPr>
          <a:xfrm>
            <a:off x="6290920" y="4591245"/>
            <a:ext cx="1516011" cy="1160344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1"/>
                </a:solidFill>
                <a:ea typeface="微软雅黑" panose="020B0503020204020204" charset="-122"/>
              </a:rPr>
              <a:t>初選評量</a:t>
            </a: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91A6629C-F750-47AA-9BB1-9C200AF3D400}"/>
              </a:ext>
            </a:extLst>
          </p:cNvPr>
          <p:cNvGrpSpPr/>
          <p:nvPr/>
        </p:nvGrpSpPr>
        <p:grpSpPr>
          <a:xfrm>
            <a:off x="1527158" y="4714922"/>
            <a:ext cx="2046071" cy="912991"/>
            <a:chOff x="1511149" y="1334909"/>
            <a:chExt cx="2046071" cy="912991"/>
          </a:xfrm>
        </p:grpSpPr>
        <p:sp>
          <p:nvSpPr>
            <p:cNvPr id="15" name="圆角矩形 8">
              <a:extLst>
                <a:ext uri="{FF2B5EF4-FFF2-40B4-BE49-F238E27FC236}">
                  <a16:creationId xmlns:a16="http://schemas.microsoft.com/office/drawing/2014/main" id="{9A65BDA9-2FD5-4EC4-B31C-4DEB5CA7AB61}"/>
                </a:ext>
              </a:extLst>
            </p:cNvPr>
            <p:cNvSpPr/>
            <p:nvPr/>
          </p:nvSpPr>
          <p:spPr>
            <a:xfrm>
              <a:off x="1511149" y="1334909"/>
              <a:ext cx="2046071" cy="912991"/>
            </a:xfrm>
            <a:prstGeom prst="roundRect">
              <a:avLst>
                <a:gd name="adj" fmla="val 457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87CF402-2669-4FBB-BA42-CBE6C2C4BE13}"/>
                </a:ext>
              </a:extLst>
            </p:cNvPr>
            <p:cNvSpPr/>
            <p:nvPr/>
          </p:nvSpPr>
          <p:spPr>
            <a:xfrm>
              <a:off x="1511149" y="1415057"/>
              <a:ext cx="2046071" cy="3804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ea typeface="微软雅黑" panose="020B0503020204020204" charset="-122"/>
                </a:rPr>
                <a:t>【</a:t>
              </a:r>
              <a:r>
                <a:rPr lang="zh-TW" altLang="en-US" sz="1600" b="1" dirty="0">
                  <a:solidFill>
                    <a:schemeClr val="bg1"/>
                  </a:solidFill>
                  <a:ea typeface="微软雅黑" panose="020B0503020204020204" charset="-122"/>
                </a:rPr>
                <a:t>管道二</a:t>
              </a:r>
              <a:r>
                <a:rPr lang="en-US" altLang="zh-TW" sz="1600" b="1" dirty="0">
                  <a:solidFill>
                    <a:schemeClr val="bg1"/>
                  </a:solidFill>
                  <a:ea typeface="微软雅黑" panose="020B0503020204020204" charset="-122"/>
                </a:rPr>
                <a:t>】</a:t>
              </a:r>
              <a:r>
                <a:rPr lang="zh-TW" altLang="en-US" sz="1600" b="1" dirty="0">
                  <a:solidFill>
                    <a:schemeClr val="bg1"/>
                  </a:solidFill>
                  <a:ea typeface="微软雅黑" panose="020B0503020204020204" charset="-122"/>
                </a:rPr>
                <a:t>能力評量</a:t>
              </a:r>
              <a:endParaRPr lang="en-US" altLang="zh-CN" sz="1600" b="1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17" name="文本框 8">
              <a:extLst>
                <a:ext uri="{FF2B5EF4-FFF2-40B4-BE49-F238E27FC236}">
                  <a16:creationId xmlns:a16="http://schemas.microsoft.com/office/drawing/2014/main" id="{85EB41E2-DD9E-452E-9BB3-E1CDE39C1783}"/>
                </a:ext>
              </a:extLst>
            </p:cNvPr>
            <p:cNvSpPr txBox="1"/>
            <p:nvPr/>
          </p:nvSpPr>
          <p:spPr>
            <a:xfrm>
              <a:off x="1713835" y="1745327"/>
              <a:ext cx="1724691" cy="3804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1600" b="1">
                  <a:solidFill>
                    <a:schemeClr val="bg1"/>
                  </a:solidFill>
                  <a:ea typeface="微软雅黑" panose="020B050302020402020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TW"/>
                <a:t>110</a:t>
              </a:r>
              <a:r>
                <a:rPr lang="zh-TW" altLang="en-US"/>
                <a:t>年</a:t>
              </a:r>
              <a:r>
                <a:rPr lang="en-US" altLang="zh-TW"/>
                <a:t>7</a:t>
              </a:r>
              <a:r>
                <a:rPr lang="zh-TW" altLang="en-US"/>
                <a:t>月</a:t>
              </a:r>
              <a:r>
                <a:rPr lang="en-US" altLang="zh-TW" dirty="0"/>
                <a:t>14</a:t>
              </a:r>
              <a:r>
                <a:rPr lang="zh-TW" altLang="en-US"/>
                <a:t>日起</a:t>
              </a:r>
              <a:endParaRPr lang="zh-CN" altLang="en-US" dirty="0"/>
            </a:p>
          </p:txBody>
        </p:sp>
      </p:grp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CBC861E2-8693-40E9-A734-4231C7E3F46E}"/>
              </a:ext>
            </a:extLst>
          </p:cNvPr>
          <p:cNvCxnSpPr>
            <a:cxnSpLocks/>
            <a:stCxn id="8" idx="3"/>
            <a:endCxn id="25" idx="1"/>
          </p:cNvCxnSpPr>
          <p:nvPr/>
        </p:nvCxnSpPr>
        <p:spPr>
          <a:xfrm>
            <a:off x="3557220" y="2296230"/>
            <a:ext cx="593902" cy="0"/>
          </a:xfrm>
          <a:prstGeom prst="straightConnector1">
            <a:avLst/>
          </a:prstGeom>
          <a:ln w="920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菱形 19">
            <a:extLst>
              <a:ext uri="{FF2B5EF4-FFF2-40B4-BE49-F238E27FC236}">
                <a16:creationId xmlns:a16="http://schemas.microsoft.com/office/drawing/2014/main" id="{C7F5C9A4-0A9D-4B74-9AB2-A0DDAD2E8692}"/>
              </a:ext>
            </a:extLst>
          </p:cNvPr>
          <p:cNvSpPr/>
          <p:nvPr/>
        </p:nvSpPr>
        <p:spPr>
          <a:xfrm>
            <a:off x="8530183" y="4591245"/>
            <a:ext cx="1516011" cy="1160344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bg1"/>
                </a:solidFill>
                <a:ea typeface="微软雅黑" panose="020B0503020204020204" charset="-122"/>
              </a:rPr>
              <a:t>複選評量</a:t>
            </a:r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0544760B-7ADC-4E23-8AFC-897240818FA2}"/>
              </a:ext>
            </a:extLst>
          </p:cNvPr>
          <p:cNvCxnSpPr>
            <a:cxnSpLocks/>
            <a:stCxn id="13" idx="3"/>
            <a:endCxn id="20" idx="1"/>
          </p:cNvCxnSpPr>
          <p:nvPr/>
        </p:nvCxnSpPr>
        <p:spPr>
          <a:xfrm>
            <a:off x="7806931" y="5171417"/>
            <a:ext cx="723252" cy="0"/>
          </a:xfrm>
          <a:prstGeom prst="straightConnector1">
            <a:avLst/>
          </a:prstGeom>
          <a:ln w="920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接點: 肘形 21">
            <a:extLst>
              <a:ext uri="{FF2B5EF4-FFF2-40B4-BE49-F238E27FC236}">
                <a16:creationId xmlns:a16="http://schemas.microsoft.com/office/drawing/2014/main" id="{77F588EA-2E65-4064-AD8E-A76B2E9ABF13}"/>
              </a:ext>
            </a:extLst>
          </p:cNvPr>
          <p:cNvCxnSpPr>
            <a:cxnSpLocks/>
          </p:cNvCxnSpPr>
          <p:nvPr/>
        </p:nvCxnSpPr>
        <p:spPr>
          <a:xfrm flipV="1">
            <a:off x="10043920" y="3938174"/>
            <a:ext cx="1098227" cy="1237593"/>
          </a:xfrm>
          <a:prstGeom prst="bentConnector3">
            <a:avLst/>
          </a:prstGeom>
          <a:ln w="920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接點: 肘形 22">
            <a:extLst>
              <a:ext uri="{FF2B5EF4-FFF2-40B4-BE49-F238E27FC236}">
                <a16:creationId xmlns:a16="http://schemas.microsoft.com/office/drawing/2014/main" id="{246B8B2E-1D58-4F1C-8694-61A0B73109E5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10046194" y="3290207"/>
            <a:ext cx="1098227" cy="643617"/>
          </a:xfrm>
          <a:prstGeom prst="bentConnector3">
            <a:avLst>
              <a:gd name="adj1" fmla="val 49133"/>
            </a:avLst>
          </a:prstGeom>
          <a:ln w="920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D0684B2F-33E7-40BB-8909-7B1F606D19AC}"/>
              </a:ext>
            </a:extLst>
          </p:cNvPr>
          <p:cNvGrpSpPr/>
          <p:nvPr/>
        </p:nvGrpSpPr>
        <p:grpSpPr>
          <a:xfrm>
            <a:off x="4151122" y="1839734"/>
            <a:ext cx="1271185" cy="912991"/>
            <a:chOff x="1511149" y="1334909"/>
            <a:chExt cx="2046071" cy="912991"/>
          </a:xfrm>
        </p:grpSpPr>
        <p:sp>
          <p:nvSpPr>
            <p:cNvPr id="25" name="圆角矩形 8">
              <a:extLst>
                <a:ext uri="{FF2B5EF4-FFF2-40B4-BE49-F238E27FC236}">
                  <a16:creationId xmlns:a16="http://schemas.microsoft.com/office/drawing/2014/main" id="{A30AB13B-4FD4-456E-8202-62ABBE883BCE}"/>
                </a:ext>
              </a:extLst>
            </p:cNvPr>
            <p:cNvSpPr/>
            <p:nvPr/>
          </p:nvSpPr>
          <p:spPr>
            <a:xfrm>
              <a:off x="1511149" y="1334909"/>
              <a:ext cx="2046071" cy="912991"/>
            </a:xfrm>
            <a:prstGeom prst="roundRect">
              <a:avLst>
                <a:gd name="adj" fmla="val 457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B040AF60-04A4-4906-97C4-2D4DE39F3A31}"/>
                </a:ext>
              </a:extLst>
            </p:cNvPr>
            <p:cNvSpPr/>
            <p:nvPr/>
          </p:nvSpPr>
          <p:spPr>
            <a:xfrm>
              <a:off x="1511151" y="1415057"/>
              <a:ext cx="2046069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8965">
                <a:lnSpc>
                  <a:spcPct val="1300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ea typeface="微软雅黑" panose="020B0503020204020204" charset="-122"/>
                </a:rPr>
                <a:t>備齊資料</a:t>
              </a:r>
              <a:endParaRPr lang="en-US" altLang="zh-TW" sz="1600" b="1" dirty="0">
                <a:solidFill>
                  <a:schemeClr val="bg1"/>
                </a:solidFill>
                <a:ea typeface="微软雅黑" panose="020B0503020204020204" charset="-122"/>
              </a:endParaRPr>
            </a:p>
            <a:p>
              <a:pPr algn="ctr" defTabSz="608965">
                <a:lnSpc>
                  <a:spcPct val="1300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ea typeface="微软雅黑" panose="020B0503020204020204" charset="-122"/>
                </a:rPr>
                <a:t>線上申請</a:t>
              </a:r>
              <a:endParaRPr lang="en-US" altLang="zh-CN" sz="1600" b="1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cxnSp>
        <p:nvCxnSpPr>
          <p:cNvPr id="27" name="接點: 肘形 26">
            <a:extLst>
              <a:ext uri="{FF2B5EF4-FFF2-40B4-BE49-F238E27FC236}">
                <a16:creationId xmlns:a16="http://schemas.microsoft.com/office/drawing/2014/main" id="{026A9874-63D9-4257-B7E1-88E2DD9E4F62}"/>
              </a:ext>
            </a:extLst>
          </p:cNvPr>
          <p:cNvCxnSpPr>
            <a:stCxn id="26" idx="3"/>
            <a:endCxn id="11" idx="0"/>
          </p:cNvCxnSpPr>
          <p:nvPr/>
        </p:nvCxnSpPr>
        <p:spPr>
          <a:xfrm>
            <a:off x="5422307" y="2270170"/>
            <a:ext cx="3849002" cy="559320"/>
          </a:xfrm>
          <a:prstGeom prst="bentConnector2">
            <a:avLst/>
          </a:prstGeom>
          <a:ln w="920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A658C1AB-4B6E-47CB-8372-C003E6B38BC7}"/>
              </a:ext>
            </a:extLst>
          </p:cNvPr>
          <p:cNvGrpSpPr/>
          <p:nvPr/>
        </p:nvGrpSpPr>
        <p:grpSpPr>
          <a:xfrm>
            <a:off x="4296482" y="4714922"/>
            <a:ext cx="1271185" cy="912991"/>
            <a:chOff x="1511149" y="1334909"/>
            <a:chExt cx="2046071" cy="912991"/>
          </a:xfrm>
        </p:grpSpPr>
        <p:sp>
          <p:nvSpPr>
            <p:cNvPr id="29" name="圆角矩形 8">
              <a:extLst>
                <a:ext uri="{FF2B5EF4-FFF2-40B4-BE49-F238E27FC236}">
                  <a16:creationId xmlns:a16="http://schemas.microsoft.com/office/drawing/2014/main" id="{32B895EA-E06B-40A4-BDDF-2DC2B13C2AE3}"/>
                </a:ext>
              </a:extLst>
            </p:cNvPr>
            <p:cNvSpPr/>
            <p:nvPr/>
          </p:nvSpPr>
          <p:spPr>
            <a:xfrm>
              <a:off x="1511149" y="1334909"/>
              <a:ext cx="2046071" cy="912991"/>
            </a:xfrm>
            <a:prstGeom prst="roundRect">
              <a:avLst>
                <a:gd name="adj" fmla="val 457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81C3820A-6651-46C3-8DB6-0FFB88F6C729}"/>
                </a:ext>
              </a:extLst>
            </p:cNvPr>
            <p:cNvSpPr/>
            <p:nvPr/>
          </p:nvSpPr>
          <p:spPr>
            <a:xfrm>
              <a:off x="1589160" y="1415057"/>
              <a:ext cx="1968058" cy="7005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>
                  <a:solidFill>
                    <a:schemeClr val="bg1"/>
                  </a:solidFill>
                  <a:ea typeface="微软雅黑" panose="020B0503020204020204" charset="-122"/>
                </a:rPr>
                <a:t>備齊資料</a:t>
              </a:r>
              <a:endParaRPr lang="en-US" altLang="zh-TW" sz="1600" b="1" dirty="0">
                <a:solidFill>
                  <a:schemeClr val="bg1"/>
                </a:solidFill>
                <a:ea typeface="微软雅黑" panose="020B0503020204020204" charset="-122"/>
              </a:endParaRPr>
            </a:p>
            <a:p>
              <a:pPr algn="ctr"/>
              <a:r>
                <a:rPr lang="zh-TW" altLang="en-US" sz="1600" b="1" dirty="0">
                  <a:solidFill>
                    <a:schemeClr val="bg1"/>
                  </a:solidFill>
                  <a:ea typeface="微软雅黑" panose="020B0503020204020204" charset="-122"/>
                </a:rPr>
                <a:t>線上申請</a:t>
              </a:r>
              <a:endParaRPr lang="en-US" altLang="zh-CN" sz="1600" b="1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71708769-3C26-4A90-8AB0-32D6BF332518}"/>
              </a:ext>
            </a:extLst>
          </p:cNvPr>
          <p:cNvCxnSpPr>
            <a:cxnSpLocks/>
            <a:stCxn id="15" idx="3"/>
            <a:endCxn id="29" idx="1"/>
          </p:cNvCxnSpPr>
          <p:nvPr/>
        </p:nvCxnSpPr>
        <p:spPr>
          <a:xfrm>
            <a:off x="3573229" y="5171418"/>
            <a:ext cx="723253" cy="0"/>
          </a:xfrm>
          <a:prstGeom prst="straightConnector1">
            <a:avLst/>
          </a:prstGeom>
          <a:ln w="920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D543C261-76D5-4C71-962C-54BF78E47FC6}"/>
              </a:ext>
            </a:extLst>
          </p:cNvPr>
          <p:cNvCxnSpPr>
            <a:cxnSpLocks/>
            <a:stCxn id="29" idx="3"/>
            <a:endCxn id="13" idx="1"/>
          </p:cNvCxnSpPr>
          <p:nvPr/>
        </p:nvCxnSpPr>
        <p:spPr>
          <a:xfrm flipV="1">
            <a:off x="5567667" y="5171417"/>
            <a:ext cx="723253" cy="1"/>
          </a:xfrm>
          <a:prstGeom prst="straightConnector1">
            <a:avLst/>
          </a:prstGeom>
          <a:ln w="920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5C401EAA-17F3-4EC8-9E2C-6591FF08E995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9288188" y="3933824"/>
            <a:ext cx="1" cy="657421"/>
          </a:xfrm>
          <a:prstGeom prst="straightConnector1">
            <a:avLst/>
          </a:prstGeom>
          <a:ln w="920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EB6B02D9-184C-4F40-840F-1128201261E1}"/>
              </a:ext>
            </a:extLst>
          </p:cNvPr>
          <p:cNvSpPr txBox="1"/>
          <p:nvPr/>
        </p:nvSpPr>
        <p:spPr>
          <a:xfrm>
            <a:off x="9979194" y="2932504"/>
            <a:ext cx="616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通過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0FEE2807-FF58-443A-9324-3A7D377251B8}"/>
              </a:ext>
            </a:extLst>
          </p:cNvPr>
          <p:cNvSpPr txBox="1"/>
          <p:nvPr/>
        </p:nvSpPr>
        <p:spPr>
          <a:xfrm>
            <a:off x="9957871" y="4840068"/>
            <a:ext cx="616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通過</a:t>
            </a: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4664A747-22FD-4F70-A46F-A5445DF4BAC4}"/>
              </a:ext>
            </a:extLst>
          </p:cNvPr>
          <p:cNvSpPr txBox="1"/>
          <p:nvPr/>
        </p:nvSpPr>
        <p:spPr>
          <a:xfrm>
            <a:off x="7702695" y="4840068"/>
            <a:ext cx="616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通過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23042CBC-F122-486E-88E1-9512E2658427}"/>
              </a:ext>
            </a:extLst>
          </p:cNvPr>
          <p:cNvSpPr txBox="1"/>
          <p:nvPr/>
        </p:nvSpPr>
        <p:spPr>
          <a:xfrm>
            <a:off x="8538245" y="3662400"/>
            <a:ext cx="1459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需複選評量者</a:t>
            </a:r>
          </a:p>
        </p:txBody>
      </p:sp>
      <p:cxnSp>
        <p:nvCxnSpPr>
          <p:cNvPr id="39" name="接點: 肘形 38">
            <a:extLst>
              <a:ext uri="{FF2B5EF4-FFF2-40B4-BE49-F238E27FC236}">
                <a16:creationId xmlns:a16="http://schemas.microsoft.com/office/drawing/2014/main" id="{C51030EF-7AEC-496B-B7AE-775F9A1C05A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22006" y="2716192"/>
            <a:ext cx="1350800" cy="428295"/>
          </a:xfrm>
          <a:prstGeom prst="bentConnector3">
            <a:avLst>
              <a:gd name="adj1" fmla="val 99360"/>
            </a:avLst>
          </a:prstGeom>
          <a:ln w="920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接點: 肘形 49">
            <a:extLst>
              <a:ext uri="{FF2B5EF4-FFF2-40B4-BE49-F238E27FC236}">
                <a16:creationId xmlns:a16="http://schemas.microsoft.com/office/drawing/2014/main" id="{5E9397A4-90C7-4A3B-9D13-F2EDCC492805}"/>
              </a:ext>
            </a:extLst>
          </p:cNvPr>
          <p:cNvCxnSpPr>
            <a:cxnSpLocks/>
            <a:endCxn id="15" idx="1"/>
          </p:cNvCxnSpPr>
          <p:nvPr/>
        </p:nvCxnSpPr>
        <p:spPr>
          <a:xfrm rot="16200000" flipH="1">
            <a:off x="481624" y="4125884"/>
            <a:ext cx="1647168" cy="443900"/>
          </a:xfrm>
          <a:prstGeom prst="bentConnector2">
            <a:avLst/>
          </a:prstGeom>
          <a:ln w="920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接點: 肘形 55">
            <a:extLst>
              <a:ext uri="{FF2B5EF4-FFF2-40B4-BE49-F238E27FC236}">
                <a16:creationId xmlns:a16="http://schemas.microsoft.com/office/drawing/2014/main" id="{9B1B49AB-B9C4-429C-AD98-2F5A23C73C11}"/>
              </a:ext>
            </a:extLst>
          </p:cNvPr>
          <p:cNvCxnSpPr>
            <a:cxnSpLocks/>
            <a:stCxn id="11" idx="1"/>
            <a:endCxn id="15" idx="0"/>
          </p:cNvCxnSpPr>
          <p:nvPr/>
        </p:nvCxnSpPr>
        <p:spPr>
          <a:xfrm rot="10800000" flipV="1">
            <a:off x="2550194" y="3290206"/>
            <a:ext cx="5946230" cy="1424715"/>
          </a:xfrm>
          <a:prstGeom prst="bentConnector2">
            <a:avLst/>
          </a:prstGeom>
          <a:ln w="920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885D0B8B-7D25-4306-9A52-811DADADC356}"/>
              </a:ext>
            </a:extLst>
          </p:cNvPr>
          <p:cNvSpPr txBox="1"/>
          <p:nvPr/>
        </p:nvSpPr>
        <p:spPr>
          <a:xfrm>
            <a:off x="4321837" y="2932504"/>
            <a:ext cx="2691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未通過可再報名能力評量</a:t>
            </a:r>
          </a:p>
        </p:txBody>
      </p:sp>
    </p:spTree>
    <p:extLst>
      <p:ext uri="{BB962C8B-B14F-4D97-AF65-F5344CB8AC3E}">
        <p14:creationId xmlns:p14="http://schemas.microsoft.com/office/powerpoint/2010/main" val="2403429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>
            <a:extLst>
              <a:ext uri="{FF2B5EF4-FFF2-40B4-BE49-F238E27FC236}">
                <a16:creationId xmlns:a16="http://schemas.microsoft.com/office/drawing/2014/main" id="{CB22BF55-756D-4481-84D7-F8FA07FDD70A}"/>
              </a:ext>
            </a:extLst>
          </p:cNvPr>
          <p:cNvSpPr txBox="1"/>
          <p:nvPr/>
        </p:nvSpPr>
        <p:spPr>
          <a:xfrm>
            <a:off x="4722847" y="1729469"/>
            <a:ext cx="190148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765"/>
            <a:r>
              <a:rPr kumimoji="1" lang="en-US" altLang="zh-TW" sz="23900" b="1" dirty="0">
                <a:solidFill>
                  <a:srgbClr val="FFFFFF"/>
                </a:solidFill>
                <a:latin typeface="Century Gothic"/>
                <a:ea typeface="宋体" panose="02010600030101010101" pitchFamily="2" charset="-122"/>
              </a:rPr>
              <a:t>2</a:t>
            </a:r>
            <a:endParaRPr kumimoji="1" lang="zh-CN" altLang="en-US" sz="23900" b="1" dirty="0">
              <a:solidFill>
                <a:srgbClr val="FFFFFF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" name="文本框 3">
            <a:extLst>
              <a:ext uri="{FF2B5EF4-FFF2-40B4-BE49-F238E27FC236}">
                <a16:creationId xmlns:a16="http://schemas.microsoft.com/office/drawing/2014/main" id="{2AA4EFB0-90AA-4EC5-8717-0E7EC3EC9468}"/>
              </a:ext>
            </a:extLst>
          </p:cNvPr>
          <p:cNvSpPr txBox="1"/>
          <p:nvPr/>
        </p:nvSpPr>
        <p:spPr>
          <a:xfrm>
            <a:off x="7325606" y="3152935"/>
            <a:ext cx="3666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6600" b="1" dirty="0">
                <a:solidFill>
                  <a:schemeClr val="accent4">
                    <a:alpha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登入資訊</a:t>
            </a:r>
            <a:endParaRPr kumimoji="1" lang="zh-CN" altLang="en-US" sz="6600" b="1" dirty="0">
              <a:solidFill>
                <a:schemeClr val="accent4">
                  <a:alpha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2853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5232C5D-221F-466B-A4A5-E2FC7E987B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27E17A-E34B-4415-BBF8-72264BB1C316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13BEC7E-D870-4E7C-B2D7-43D636EF8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072" y="1769906"/>
            <a:ext cx="7425473" cy="43702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圆角矩形 2">
            <a:extLst>
              <a:ext uri="{FF2B5EF4-FFF2-40B4-BE49-F238E27FC236}">
                <a16:creationId xmlns:a16="http://schemas.microsoft.com/office/drawing/2014/main" id="{157323F1-C8CC-44E2-B2E2-228D8562BE43}"/>
              </a:ext>
            </a:extLst>
          </p:cNvPr>
          <p:cNvSpPr/>
          <p:nvPr/>
        </p:nvSpPr>
        <p:spPr>
          <a:xfrm>
            <a:off x="780555" y="1769906"/>
            <a:ext cx="2953849" cy="1492193"/>
          </a:xfrm>
          <a:prstGeom prst="roundRect">
            <a:avLst>
              <a:gd name="adj" fmla="val 457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802043B-911B-4F6F-B9BD-72F4051AF526}"/>
              </a:ext>
            </a:extLst>
          </p:cNvPr>
          <p:cNvSpPr/>
          <p:nvPr/>
        </p:nvSpPr>
        <p:spPr>
          <a:xfrm>
            <a:off x="1150747" y="2136893"/>
            <a:ext cx="2420856" cy="848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TW" altLang="en-US" sz="2000" b="1" dirty="0">
                <a:solidFill>
                  <a:schemeClr val="bg1"/>
                </a:solidFill>
                <a:ea typeface="微软雅黑" panose="020B0503020204020204" charset="-122"/>
              </a:rPr>
              <a:t>有新北市</a:t>
            </a:r>
            <a:r>
              <a:rPr lang="en-US" altLang="zh-TW" sz="2000" b="1" dirty="0">
                <a:solidFill>
                  <a:schemeClr val="bg1"/>
                </a:solidFill>
                <a:ea typeface="微软雅黑" panose="020B0503020204020204" charset="-122"/>
              </a:rPr>
              <a:t>OpenID</a:t>
            </a:r>
            <a:r>
              <a:rPr lang="zh-TW" altLang="en-US" sz="2000" b="1" dirty="0">
                <a:solidFill>
                  <a:schemeClr val="bg1"/>
                </a:solidFill>
                <a:ea typeface="微软雅黑" panose="020B0503020204020204" charset="-122"/>
              </a:rPr>
              <a:t>者</a:t>
            </a:r>
            <a:endParaRPr lang="en-US" altLang="zh-TW" sz="2000" b="1" dirty="0">
              <a:solidFill>
                <a:schemeClr val="bg1"/>
              </a:solidFill>
              <a:ea typeface="微软雅黑" panose="020B0503020204020204" charset="-122"/>
            </a:endParaRPr>
          </a:p>
          <a:p>
            <a:pPr defTabSz="608965">
              <a:lnSpc>
                <a:spcPct val="130000"/>
              </a:lnSpc>
            </a:pPr>
            <a:r>
              <a:rPr lang="zh-TW" altLang="en-US" sz="2000" b="1" dirty="0">
                <a:solidFill>
                  <a:schemeClr val="bg1"/>
                </a:solidFill>
                <a:ea typeface="微软雅黑" panose="020B0503020204020204" charset="-122"/>
              </a:rPr>
              <a:t>以</a:t>
            </a:r>
            <a:r>
              <a:rPr lang="en-US" altLang="zh-TW" sz="2000" b="1" dirty="0">
                <a:solidFill>
                  <a:schemeClr val="bg1"/>
                </a:solidFill>
                <a:ea typeface="微软雅黑" panose="020B0503020204020204" charset="-122"/>
              </a:rPr>
              <a:t>OpenID</a:t>
            </a:r>
            <a:r>
              <a:rPr lang="zh-TW" altLang="en-US" sz="2000" b="1" dirty="0">
                <a:solidFill>
                  <a:schemeClr val="bg1"/>
                </a:solidFill>
                <a:ea typeface="微软雅黑" panose="020B0503020204020204" charset="-122"/>
              </a:rPr>
              <a:t>登入</a:t>
            </a:r>
            <a:endParaRPr lang="en-US" altLang="zh-CN" sz="20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7" name="圆角矩形 18">
            <a:extLst>
              <a:ext uri="{FF2B5EF4-FFF2-40B4-BE49-F238E27FC236}">
                <a16:creationId xmlns:a16="http://schemas.microsoft.com/office/drawing/2014/main" id="{34F5279E-7954-4435-873D-1EE51A8330F0}"/>
              </a:ext>
            </a:extLst>
          </p:cNvPr>
          <p:cNvSpPr/>
          <p:nvPr/>
        </p:nvSpPr>
        <p:spPr>
          <a:xfrm>
            <a:off x="780555" y="4647943"/>
            <a:ext cx="2953850" cy="1492193"/>
          </a:xfrm>
          <a:prstGeom prst="roundRect">
            <a:avLst>
              <a:gd name="adj" fmla="val 457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19">
            <a:extLst>
              <a:ext uri="{FF2B5EF4-FFF2-40B4-BE49-F238E27FC236}">
                <a16:creationId xmlns:a16="http://schemas.microsoft.com/office/drawing/2014/main" id="{52EFD466-4CC1-40F3-A316-EA77BEE00640}"/>
              </a:ext>
            </a:extLst>
          </p:cNvPr>
          <p:cNvSpPr/>
          <p:nvPr/>
        </p:nvSpPr>
        <p:spPr>
          <a:xfrm>
            <a:off x="314889" y="4102470"/>
            <a:ext cx="931334" cy="931334"/>
          </a:xfrm>
          <a:prstGeom prst="ellipse">
            <a:avLst/>
          </a:prstGeom>
          <a:solidFill>
            <a:srgbClr val="237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/>
              <a:t>B</a:t>
            </a:r>
            <a:endParaRPr kumimoji="1" lang="zh-CN" altLang="en-US" sz="3600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E7B9429-CA57-4624-BB90-D1386AC4379E}"/>
              </a:ext>
            </a:extLst>
          </p:cNvPr>
          <p:cNvSpPr/>
          <p:nvPr/>
        </p:nvSpPr>
        <p:spPr>
          <a:xfrm>
            <a:off x="1150747" y="4967768"/>
            <a:ext cx="2488182" cy="852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TW" altLang="en-US" sz="2000" b="1" dirty="0">
                <a:solidFill>
                  <a:schemeClr val="bg1"/>
                </a:solidFill>
                <a:ea typeface="微软雅黑" panose="020B0503020204020204" charset="-122"/>
              </a:rPr>
              <a:t>無新北市</a:t>
            </a:r>
            <a:r>
              <a:rPr lang="en-US" altLang="zh-TW" sz="2000" b="1" dirty="0">
                <a:solidFill>
                  <a:schemeClr val="bg1"/>
                </a:solidFill>
                <a:ea typeface="微软雅黑" panose="020B0503020204020204" charset="-122"/>
              </a:rPr>
              <a:t>OpenID</a:t>
            </a:r>
            <a:r>
              <a:rPr lang="zh-TW" altLang="en-US" sz="2000" b="1" dirty="0">
                <a:solidFill>
                  <a:schemeClr val="bg1"/>
                </a:solidFill>
                <a:ea typeface="微软雅黑" panose="020B0503020204020204" charset="-122"/>
              </a:rPr>
              <a:t>者</a:t>
            </a:r>
            <a:endParaRPr lang="en-US" altLang="zh-TW" sz="2000" b="1" dirty="0">
              <a:solidFill>
                <a:schemeClr val="bg1"/>
              </a:solidFill>
              <a:ea typeface="微软雅黑" panose="020B0503020204020204" charset="-122"/>
            </a:endParaRPr>
          </a:p>
          <a:p>
            <a:pPr defTabSz="608965">
              <a:lnSpc>
                <a:spcPct val="130000"/>
              </a:lnSpc>
            </a:pPr>
            <a:r>
              <a:rPr lang="zh-TW" altLang="en-US" sz="2000" b="1" dirty="0">
                <a:solidFill>
                  <a:schemeClr val="bg1"/>
                </a:solidFill>
                <a:ea typeface="微软雅黑" panose="020B0503020204020204" charset="-122"/>
              </a:rPr>
              <a:t>申請註冊後再登入</a:t>
            </a:r>
            <a:endParaRPr lang="en-US" altLang="zh-CN" sz="20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0" name="文本占位符 1">
            <a:extLst>
              <a:ext uri="{FF2B5EF4-FFF2-40B4-BE49-F238E27FC236}">
                <a16:creationId xmlns:a16="http://schemas.microsoft.com/office/drawing/2014/main" id="{222051F5-7F66-4DB1-B967-E935F534DDB0}"/>
              </a:ext>
            </a:extLst>
          </p:cNvPr>
          <p:cNvSpPr txBox="1">
            <a:spLocks/>
          </p:cNvSpPr>
          <p:nvPr/>
        </p:nvSpPr>
        <p:spPr>
          <a:xfrm>
            <a:off x="4156140" y="814407"/>
            <a:ext cx="6934199" cy="5295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zh-TW" altLang="en-US" dirty="0">
                <a:solidFill>
                  <a:schemeClr val="bg2">
                    <a:lumMod val="50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登入網址 </a:t>
            </a:r>
            <a:r>
              <a:rPr kumimoji="1" lang="en-US" altLang="zh-TW" dirty="0">
                <a:solidFill>
                  <a:schemeClr val="bg2">
                    <a:lumMod val="50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https://gifted.ntpc.edu.tw</a:t>
            </a:r>
            <a:endParaRPr kumimoji="1" lang="zh-CN" altLang="en-US" dirty="0">
              <a:solidFill>
                <a:schemeClr val="bg2">
                  <a:lumMod val="50000"/>
                </a:schemeClr>
              </a:solidFill>
              <a:latin typeface="Taipei Sans TC Beta" pitchFamily="2" charset="-120"/>
              <a:ea typeface="Taipei Sans TC Beta" pitchFamily="2" charset="-120"/>
            </a:endParaRPr>
          </a:p>
        </p:txBody>
      </p:sp>
      <p:sp>
        <p:nvSpPr>
          <p:cNvPr id="18" name="椭圆 3">
            <a:extLst>
              <a:ext uri="{FF2B5EF4-FFF2-40B4-BE49-F238E27FC236}">
                <a16:creationId xmlns:a16="http://schemas.microsoft.com/office/drawing/2014/main" id="{AB8D4C62-5A1B-478F-958F-4CD8F832EDEF}"/>
              </a:ext>
            </a:extLst>
          </p:cNvPr>
          <p:cNvSpPr/>
          <p:nvPr/>
        </p:nvSpPr>
        <p:spPr>
          <a:xfrm>
            <a:off x="314888" y="1304239"/>
            <a:ext cx="931334" cy="93133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/>
              <a:t>A</a:t>
            </a:r>
            <a:endParaRPr kumimoji="1" lang="zh-CN" altLang="en-US" sz="3600" b="1" dirty="0"/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5BD68AC5-2565-4CD3-AB87-DCDDBF178CE8}"/>
              </a:ext>
            </a:extLst>
          </p:cNvPr>
          <p:cNvSpPr/>
          <p:nvPr/>
        </p:nvSpPr>
        <p:spPr>
          <a:xfrm>
            <a:off x="4619134" y="797222"/>
            <a:ext cx="6183984" cy="546754"/>
          </a:xfrm>
          <a:prstGeom prst="roundRect">
            <a:avLst/>
          </a:prstGeom>
          <a:noFill/>
          <a:ln>
            <a:solidFill>
              <a:srgbClr val="237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3134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>
            <a:extLst>
              <a:ext uri="{FF2B5EF4-FFF2-40B4-BE49-F238E27FC236}">
                <a16:creationId xmlns:a16="http://schemas.microsoft.com/office/drawing/2014/main" id="{1B6645A0-E564-4244-8E03-C1421C39B105}"/>
              </a:ext>
            </a:extLst>
          </p:cNvPr>
          <p:cNvSpPr txBox="1"/>
          <p:nvPr/>
        </p:nvSpPr>
        <p:spPr>
          <a:xfrm>
            <a:off x="4722847" y="1729469"/>
            <a:ext cx="190148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765"/>
            <a:r>
              <a:rPr kumimoji="1" lang="en-US" altLang="zh-TW" sz="23900" b="1" dirty="0">
                <a:solidFill>
                  <a:srgbClr val="FFFFFF"/>
                </a:solidFill>
                <a:latin typeface="Century Gothic"/>
                <a:ea typeface="宋体" panose="02010600030101010101" pitchFamily="2" charset="-122"/>
              </a:rPr>
              <a:t>3</a:t>
            </a:r>
            <a:endParaRPr kumimoji="1" lang="zh-CN" altLang="en-US" sz="23900" b="1" dirty="0">
              <a:solidFill>
                <a:srgbClr val="FFFFFF"/>
              </a:solidFill>
              <a:latin typeface="Century Gothic"/>
              <a:ea typeface="宋体" panose="02010600030101010101" pitchFamily="2" charset="-122"/>
            </a:endParaRPr>
          </a:p>
        </p:txBody>
      </p:sp>
      <p:sp>
        <p:nvSpPr>
          <p:cNvPr id="3" name="文本框 3">
            <a:extLst>
              <a:ext uri="{FF2B5EF4-FFF2-40B4-BE49-F238E27FC236}">
                <a16:creationId xmlns:a16="http://schemas.microsoft.com/office/drawing/2014/main" id="{93F19D33-328E-4869-9B5F-DD169D6C0C59}"/>
              </a:ext>
            </a:extLst>
          </p:cNvPr>
          <p:cNvSpPr txBox="1"/>
          <p:nvPr/>
        </p:nvSpPr>
        <p:spPr>
          <a:xfrm>
            <a:off x="7222101" y="2661313"/>
            <a:ext cx="43636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5400" b="1" dirty="0">
                <a:solidFill>
                  <a:schemeClr val="accent4">
                    <a:alpha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高中學術性向資優鑑定</a:t>
            </a:r>
            <a:endParaRPr kumimoji="1" lang="en-US" altLang="zh-TW" sz="5400" b="1" dirty="0">
              <a:solidFill>
                <a:schemeClr val="accent4">
                  <a:alpha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kumimoji="1" lang="en-US" altLang="zh-TW" sz="5400" b="1" dirty="0">
                <a:solidFill>
                  <a:schemeClr val="accent4">
                    <a:alpha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kumimoji="1" lang="zh-TW" altLang="en-US" sz="5400" b="1" dirty="0">
                <a:solidFill>
                  <a:schemeClr val="accent4">
                    <a:alpha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語文類</a:t>
            </a:r>
            <a:r>
              <a:rPr kumimoji="1" lang="en-US" altLang="zh-TW" sz="5400" b="1" dirty="0">
                <a:solidFill>
                  <a:schemeClr val="accent4">
                    <a:alpha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kumimoji="1" lang="zh-CN" altLang="en-US" sz="5400" b="1" dirty="0">
              <a:solidFill>
                <a:schemeClr val="accent4">
                  <a:alpha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4540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622C94F-CDC8-4B27-94E8-89B50B22FC7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27E17A-E34B-4415-BBF8-72264BB1C316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D2A613B-EFF7-4F04-AAF7-209E95EFC511}"/>
              </a:ext>
            </a:extLst>
          </p:cNvPr>
          <p:cNvSpPr txBox="1"/>
          <p:nvPr/>
        </p:nvSpPr>
        <p:spPr>
          <a:xfrm>
            <a:off x="2343645" y="4754329"/>
            <a:ext cx="1789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報名方案選擇</a:t>
            </a: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20515645-F5A9-4A8C-8FCB-945315AE5FB4}"/>
              </a:ext>
            </a:extLst>
          </p:cNvPr>
          <p:cNvSpPr/>
          <p:nvPr/>
        </p:nvSpPr>
        <p:spPr>
          <a:xfrm>
            <a:off x="1555182" y="4519202"/>
            <a:ext cx="639372" cy="639372"/>
          </a:xfrm>
          <a:prstGeom prst="ellipse">
            <a:avLst/>
          </a:prstGeom>
          <a:solidFill>
            <a:srgbClr val="7FCFDB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TW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微软雅黑" panose="020B0503020204020204" charset="-122"/>
              </a:rPr>
              <a:t>1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anose="020E0502030303020204" pitchFamily="34" charset="0"/>
              <a:ea typeface="微软雅黑" panose="020B0503020204020204" charset="-122"/>
            </a:endParaRPr>
          </a:p>
        </p:txBody>
      </p:sp>
      <p:pic>
        <p:nvPicPr>
          <p:cNvPr id="9" name="圖形 8" descr="單線箭號 (略彎曲線)">
            <a:extLst>
              <a:ext uri="{FF2B5EF4-FFF2-40B4-BE49-F238E27FC236}">
                <a16:creationId xmlns:a16="http://schemas.microsoft.com/office/drawing/2014/main" id="{7F9E6452-A122-4248-8847-38FBEDCA9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0986" y="4754329"/>
            <a:ext cx="2194865" cy="1121282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EE71DCC-0175-4C2B-8A62-3E1A5AC6A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851" y="1243926"/>
            <a:ext cx="6265836" cy="4370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橢圓 6">
            <a:extLst>
              <a:ext uri="{FF2B5EF4-FFF2-40B4-BE49-F238E27FC236}">
                <a16:creationId xmlns:a16="http://schemas.microsoft.com/office/drawing/2014/main" id="{542C6316-677A-4A7F-B0FE-7A7B9BCC3719}"/>
              </a:ext>
            </a:extLst>
          </p:cNvPr>
          <p:cNvSpPr/>
          <p:nvPr/>
        </p:nvSpPr>
        <p:spPr>
          <a:xfrm>
            <a:off x="4484942" y="5154439"/>
            <a:ext cx="1133991" cy="400110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1679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1104DE8-1C73-4EC5-9C76-82A2FF50B61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27E17A-E34B-4415-BBF8-72264BB1C316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28FB6C9C-3411-4CD8-B86A-ED3FE42E4546}"/>
              </a:ext>
            </a:extLst>
          </p:cNvPr>
          <p:cNvSpPr/>
          <p:nvPr/>
        </p:nvSpPr>
        <p:spPr>
          <a:xfrm>
            <a:off x="4900154" y="446820"/>
            <a:ext cx="5008220" cy="756821"/>
          </a:xfrm>
          <a:prstGeom prst="roundRect">
            <a:avLst/>
          </a:prstGeom>
          <a:noFill/>
          <a:ln w="28575">
            <a:solidFill>
              <a:srgbClr val="7FC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AB13DB5-9741-4CD7-9165-B82E37B118CF}"/>
              </a:ext>
            </a:extLst>
          </p:cNvPr>
          <p:cNvSpPr txBox="1"/>
          <p:nvPr/>
        </p:nvSpPr>
        <p:spPr>
          <a:xfrm>
            <a:off x="4900154" y="523204"/>
            <a:ext cx="5209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申請「管道一：書面審查」未通過鑑定者，可另申請參加「管道二：能力評量」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D45ECAD-A894-4954-B443-F8D3D33A50EB}"/>
              </a:ext>
            </a:extLst>
          </p:cNvPr>
          <p:cNvSpPr txBox="1"/>
          <p:nvPr/>
        </p:nvSpPr>
        <p:spPr>
          <a:xfrm>
            <a:off x="868361" y="4648184"/>
            <a:ext cx="4842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選擇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【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管道一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】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書面審查或</a:t>
            </a:r>
            <a:endParaRPr lang="en-US" altLang="zh-TW" sz="2000" dirty="0">
              <a:solidFill>
                <a:schemeClr val="tx1">
                  <a:lumMod val="65000"/>
                  <a:lumOff val="35000"/>
                </a:schemeClr>
              </a:solidFill>
              <a:latin typeface="Taipei Sans TC Beta" pitchFamily="2" charset="-120"/>
              <a:ea typeface="Taipei Sans TC Beta" pitchFamily="2" charset="-120"/>
            </a:endParaRPr>
          </a:p>
          <a:p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         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【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管道二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】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ipei Sans TC Beta" pitchFamily="2" charset="-120"/>
                <a:ea typeface="Taipei Sans TC Beta" pitchFamily="2" charset="-120"/>
              </a:rPr>
              <a:t>能力評量</a:t>
            </a:r>
          </a:p>
          <a:p>
            <a:endParaRPr lang="zh-TW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aipei Sans TC Beta" pitchFamily="2" charset="-120"/>
              <a:ea typeface="Taipei Sans TC Beta" pitchFamily="2" charset="-120"/>
            </a:endParaRPr>
          </a:p>
        </p:txBody>
      </p:sp>
      <p:sp>
        <p:nvSpPr>
          <p:cNvPr id="7" name="椭圆 4">
            <a:extLst>
              <a:ext uri="{FF2B5EF4-FFF2-40B4-BE49-F238E27FC236}">
                <a16:creationId xmlns:a16="http://schemas.microsoft.com/office/drawing/2014/main" id="{0A31E3C0-846C-4532-814A-69F248C5340C}"/>
              </a:ext>
            </a:extLst>
          </p:cNvPr>
          <p:cNvSpPr/>
          <p:nvPr/>
        </p:nvSpPr>
        <p:spPr>
          <a:xfrm>
            <a:off x="290124" y="4836329"/>
            <a:ext cx="639372" cy="639372"/>
          </a:xfrm>
          <a:prstGeom prst="ellipse">
            <a:avLst/>
          </a:prstGeom>
          <a:solidFill>
            <a:srgbClr val="7FCFDB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TW" sz="3200" b="1" kern="0" dirty="0">
                <a:solidFill>
                  <a:srgbClr val="FFFFFF"/>
                </a:solidFill>
                <a:latin typeface="Candara" panose="020E0502030303020204" pitchFamily="34" charset="0"/>
                <a:ea typeface="微软雅黑" panose="020B0503020204020204" charset="-122"/>
              </a:rPr>
              <a:t>2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 panose="020E0502030303020204" pitchFamily="34" charset="0"/>
              <a:ea typeface="微软雅黑" panose="020B0503020204020204" charset="-122"/>
            </a:endParaRPr>
          </a:p>
        </p:txBody>
      </p:sp>
      <p:sp>
        <p:nvSpPr>
          <p:cNvPr id="11" name="弧形 10">
            <a:extLst>
              <a:ext uri="{FF2B5EF4-FFF2-40B4-BE49-F238E27FC236}">
                <a16:creationId xmlns:a16="http://schemas.microsoft.com/office/drawing/2014/main" id="{D18C96AB-32FD-4330-8D06-57F9C6AC6746}"/>
              </a:ext>
            </a:extLst>
          </p:cNvPr>
          <p:cNvSpPr/>
          <p:nvPr/>
        </p:nvSpPr>
        <p:spPr>
          <a:xfrm rot="10060649">
            <a:off x="920047" y="3655120"/>
            <a:ext cx="5619596" cy="1986130"/>
          </a:xfrm>
          <a:prstGeom prst="arc">
            <a:avLst>
              <a:gd name="adj1" fmla="val 16200000"/>
              <a:gd name="adj2" fmla="val 20950936"/>
            </a:avLst>
          </a:prstGeom>
          <a:ln w="76200" cap="rnd">
            <a:solidFill>
              <a:srgbClr val="7FCFDB"/>
            </a:solidFill>
            <a:round/>
            <a:head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DE041844-B3EC-4383-8C12-8A0DF7E36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3628" y="1803571"/>
            <a:ext cx="6561272" cy="4284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橢圓 9">
            <a:extLst>
              <a:ext uri="{FF2B5EF4-FFF2-40B4-BE49-F238E27FC236}">
                <a16:creationId xmlns:a16="http://schemas.microsoft.com/office/drawing/2014/main" id="{EBC1A9E3-5687-4D2B-AD9C-0B0C434AE725}"/>
              </a:ext>
            </a:extLst>
          </p:cNvPr>
          <p:cNvSpPr/>
          <p:nvPr/>
        </p:nvSpPr>
        <p:spPr>
          <a:xfrm>
            <a:off x="4656240" y="5425379"/>
            <a:ext cx="1227269" cy="400110"/>
          </a:xfrm>
          <a:prstGeom prst="ellipse">
            <a:avLst/>
          </a:prstGeom>
          <a:noFill/>
          <a:ln w="28575">
            <a:solidFill>
              <a:srgbClr val="9FA1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64251E4B-582B-4A66-9D23-F7687DF28C4F}"/>
              </a:ext>
            </a:extLst>
          </p:cNvPr>
          <p:cNvSpPr/>
          <p:nvPr/>
        </p:nvSpPr>
        <p:spPr>
          <a:xfrm>
            <a:off x="7540429" y="5425842"/>
            <a:ext cx="1227269" cy="400110"/>
          </a:xfrm>
          <a:prstGeom prst="ellipse">
            <a:avLst/>
          </a:prstGeom>
          <a:noFill/>
          <a:ln w="28575">
            <a:solidFill>
              <a:srgbClr val="9FA1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4371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自訂 2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F7C5E0"/>
      </a:accent1>
      <a:accent2>
        <a:srgbClr val="DF81E1"/>
      </a:accent2>
      <a:accent3>
        <a:srgbClr val="B8DBF1"/>
      </a:accent3>
      <a:accent4>
        <a:srgbClr val="90ACF0"/>
      </a:accent4>
      <a:accent5>
        <a:srgbClr val="B8A9EC"/>
      </a:accent5>
      <a:accent6>
        <a:srgbClr val="EEB5C7"/>
      </a:accent6>
      <a:hlink>
        <a:srgbClr val="C5E799"/>
      </a:hlink>
      <a:folHlink>
        <a:srgbClr val="69696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86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FAA0AA"/>
      </a:accent1>
      <a:accent2>
        <a:srgbClr val="F5E5E4"/>
      </a:accent2>
      <a:accent3>
        <a:srgbClr val="AACED2"/>
      </a:accent3>
      <a:accent4>
        <a:srgbClr val="009FB8"/>
      </a:accent4>
      <a:accent5>
        <a:srgbClr val="FFBBB3"/>
      </a:accent5>
      <a:accent6>
        <a:srgbClr val="515151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537</Words>
  <Application>Microsoft Office PowerPoint</Application>
  <PresentationFormat>寬螢幕</PresentationFormat>
  <Paragraphs>158</Paragraphs>
  <Slides>28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28</vt:i4>
      </vt:variant>
    </vt:vector>
  </HeadingPairs>
  <TitlesOfParts>
    <vt:vector size="40" baseType="lpstr">
      <vt:lpstr>微软雅黑</vt:lpstr>
      <vt:lpstr>Source Han Sans CN Normal</vt:lpstr>
      <vt:lpstr>Taipei Sans TC Beta</vt:lpstr>
      <vt:lpstr>Arial</vt:lpstr>
      <vt:lpstr>Berlin Sans FB Demi</vt:lpstr>
      <vt:lpstr>Calibri</vt:lpstr>
      <vt:lpstr>Calibri Light</vt:lpstr>
      <vt:lpstr>Candara</vt:lpstr>
      <vt:lpstr>Century Gothic</vt:lpstr>
      <vt:lpstr>Times New Roman</vt:lpstr>
      <vt:lpstr>Office 佈景主題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aying</dc:creator>
  <cp:lastModifiedBy>aying</cp:lastModifiedBy>
  <cp:revision>65</cp:revision>
  <dcterms:created xsi:type="dcterms:W3CDTF">2021-06-10T02:56:25Z</dcterms:created>
  <dcterms:modified xsi:type="dcterms:W3CDTF">2021-06-15T09:07:04Z</dcterms:modified>
</cp:coreProperties>
</file>